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2" r:id="rId2"/>
    <p:sldId id="339" r:id="rId3"/>
    <p:sldId id="340" r:id="rId4"/>
    <p:sldId id="341" r:id="rId5"/>
    <p:sldId id="321" r:id="rId6"/>
    <p:sldId id="322" r:id="rId7"/>
    <p:sldId id="331" r:id="rId8"/>
    <p:sldId id="330" r:id="rId9"/>
    <p:sldId id="327" r:id="rId10"/>
    <p:sldId id="328" r:id="rId11"/>
    <p:sldId id="329" r:id="rId12"/>
    <p:sldId id="260" r:id="rId13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598"/>
    <a:srgbClr val="354866"/>
    <a:srgbClr val="90A63A"/>
    <a:srgbClr val="1B75BC"/>
    <a:srgbClr val="CEBEB0"/>
    <a:srgbClr val="B88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519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092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379CE-3A26-4041-883C-BE3D08278D1A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E971-BFE7-446E-9A44-59F9893C81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9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9CA75-CA7D-4A04-B4BF-BEA97F5AA3F7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50D93-0EF9-492F-8DC5-9568CBA6E8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7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700810"/>
            <a:ext cx="5904656" cy="1470025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3393183"/>
            <a:ext cx="608072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371681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arma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anruske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CE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aakunan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pelkk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274639"/>
            <a:ext cx="7859216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62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kanerv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k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3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123729" y="440690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123729" y="278092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605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9552" y="429917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39552" y="267319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0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916832"/>
            <a:ext cx="5904656" cy="864093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2905585"/>
            <a:ext cx="5904656" cy="1443063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titteli,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2411764" y="434864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766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55576" y="1700810"/>
            <a:ext cx="756084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755576" y="3393183"/>
            <a:ext cx="7736904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1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47664" y="1268760"/>
            <a:ext cx="5904656" cy="1470025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47664" y="2473535"/>
            <a:ext cx="6080720" cy="144306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1547668" y="391659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75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7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696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290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335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764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98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13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harmaa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70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3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88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216" y="980728"/>
            <a:ext cx="7859216" cy="792088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216" y="1916832"/>
            <a:ext cx="7859216" cy="420933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354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puna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B88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0A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5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600"/>
            <a:ext cx="2049451" cy="8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9" r:id="rId4"/>
    <p:sldLayoutId id="2147483678" r:id="rId5"/>
    <p:sldLayoutId id="2147483671" r:id="rId6"/>
    <p:sldLayoutId id="2147483667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73" r:id="rId14"/>
    <p:sldLayoutId id="2147483674" r:id="rId15"/>
    <p:sldLayoutId id="2147483675" r:id="rId16"/>
    <p:sldLayoutId id="2147483651" r:id="rId17"/>
    <p:sldLayoutId id="2147483677" r:id="rId18"/>
    <p:sldLayoutId id="2147483670" r:id="rId19"/>
    <p:sldLayoutId id="2147483676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54866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51520" y="885324"/>
            <a:ext cx="889248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  <a:defRPr/>
            </a:pPr>
            <a:r>
              <a:rPr lang="fi-FI" altLang="fi-FI" sz="2400" b="1" dirty="0">
                <a:latin typeface="+mn-lt"/>
              </a:rPr>
              <a:t>	</a:t>
            </a:r>
            <a:endParaRPr lang="fi-FI" altLang="fi-FI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defRPr/>
            </a:pPr>
            <a:endParaRPr lang="fi-FI" sz="2000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51720" y="1124744"/>
            <a:ext cx="6696744" cy="2952327"/>
          </a:xfrm>
        </p:spPr>
        <p:txBody>
          <a:bodyPr>
            <a:noAutofit/>
          </a:bodyPr>
          <a:lstStyle/>
          <a:p>
            <a:pPr>
              <a:defRPr/>
            </a:pP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ELINVOIMAINEN SAARI</a:t>
            </a: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-</a:t>
            </a: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PALVELUALUE</a:t>
            </a:r>
            <a:b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TOTEUMA 1-9/2024 (75 %)</a:t>
            </a:r>
            <a:b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KÄYTTÖTALOUS</a:t>
            </a:r>
            <a:b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lang="fi-FI" altLang="fi-FI" sz="4000" dirty="0"/>
              <a:t>	</a:t>
            </a:r>
            <a:br>
              <a:rPr lang="fi-FI" altLang="fi-FI" sz="3200" dirty="0"/>
            </a:br>
            <a:r>
              <a:rPr lang="fi-FI" altLang="fi-FI" sz="3200" dirty="0"/>
              <a:t>	</a:t>
            </a:r>
            <a:br>
              <a:rPr lang="fi-FI" altLang="fi-FI" sz="3200" dirty="0"/>
            </a:b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195736" y="4077072"/>
            <a:ext cx="6296744" cy="2376264"/>
          </a:xfrm>
        </p:spPr>
        <p:txBody>
          <a:bodyPr>
            <a:normAutofit/>
          </a:bodyPr>
          <a:lstStyle/>
          <a:p>
            <a:pPr>
              <a:defRPr/>
            </a:pPr>
            <a:endParaRPr lang="fi-FI" sz="2000" dirty="0"/>
          </a:p>
          <a:p>
            <a:pPr>
              <a:defRPr/>
            </a:pPr>
            <a:endParaRPr lang="fi-FI" sz="2000" dirty="0"/>
          </a:p>
          <a:p>
            <a:pPr>
              <a:defRPr/>
            </a:pPr>
            <a:r>
              <a:rPr lang="fi-FI" sz="2000" dirty="0"/>
              <a:t>	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59069327"/>
      </p:ext>
    </p:extLst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87C67380-FE09-E3C7-7A27-4B2B979D8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913"/>
            <a:ext cx="9144000" cy="56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6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2E2B8456-0B25-3FA0-1374-CA2321A3E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300"/>
            <a:ext cx="9144000" cy="55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3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411760" y="548681"/>
            <a:ext cx="5904656" cy="1872208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Kiitos tarkkaavaisuudesta !</a:t>
            </a:r>
            <a:br>
              <a:rPr lang="fi-FI" dirty="0"/>
            </a:br>
            <a:br>
              <a:rPr lang="fi-FI" dirty="0"/>
            </a:br>
            <a:endParaRPr lang="fi-FI" sz="53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7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936104"/>
          </a:xfrm>
        </p:spPr>
        <p:txBody>
          <a:bodyPr>
            <a:normAutofit/>
          </a:bodyPr>
          <a:lstStyle/>
          <a:p>
            <a:r>
              <a:rPr lang="fi-FI" sz="3200" dirty="0"/>
              <a:t>Elinvoimainen Saari, yhteensä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07505" y="908720"/>
            <a:ext cx="8928992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200" dirty="0"/>
              <a:t>Hallinto, asumis- ja yhdyskuntapalvelut, kaavoituspalvelut, rakennus-valvontapalvelut, ulkoilualueet, tekniset tukipalvelut, lämmöntuotantopalvelut. </a:t>
            </a:r>
            <a:endParaRPr lang="fi-FI" sz="20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5AFA745-9B07-AB4E-73C4-5918D3D2E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8507288" cy="50405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19D8481-3A3B-6394-9B5A-9FAC7D9AC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6" y="2636912"/>
            <a:ext cx="8646132" cy="10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97291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936104"/>
          </a:xfrm>
        </p:spPr>
        <p:txBody>
          <a:bodyPr>
            <a:normAutofit/>
          </a:bodyPr>
          <a:lstStyle/>
          <a:p>
            <a:r>
              <a:rPr lang="fi-FI" sz="3200" dirty="0"/>
              <a:t>Elinvoimainen Saari, tulosalueet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323527" y="908720"/>
            <a:ext cx="8712969" cy="14401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85C991C-4802-8E93-159F-29EF03388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196752"/>
            <a:ext cx="7741900" cy="449867"/>
          </a:xfrm>
          <a:prstGeom prst="rect">
            <a:avLst/>
          </a:prstGeom>
        </p:spPr>
      </p:pic>
      <p:pic>
        <p:nvPicPr>
          <p:cNvPr id="7" name="Kuva 6" descr="Kuva, joka sisältää kohteen teksti, Fontti, valkoinen, kuitti&#10;&#10;Kuvaus luotu automaattisesti">
            <a:extLst>
              <a:ext uri="{FF2B5EF4-FFF2-40B4-BE49-F238E27FC236}">
                <a16:creationId xmlns:a16="http://schemas.microsoft.com/office/drawing/2014/main" id="{A0FAE9E7-709B-1804-7372-BA041957F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1648674"/>
            <a:ext cx="8208913" cy="1114425"/>
          </a:xfrm>
          <a:prstGeom prst="rect">
            <a:avLst/>
          </a:prstGeom>
        </p:spPr>
      </p:pic>
      <p:pic>
        <p:nvPicPr>
          <p:cNvPr id="10" name="Kuva 9" descr="Kuva, joka sisältää kohteen teksti, kuitti, valkoinen, Fontti&#10;&#10;Kuvaus luotu automaattisesti">
            <a:extLst>
              <a:ext uri="{FF2B5EF4-FFF2-40B4-BE49-F238E27FC236}">
                <a16:creationId xmlns:a16="http://schemas.microsoft.com/office/drawing/2014/main" id="{0DB6BEAC-5A6B-CE6F-3173-840327708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2" y="2707247"/>
            <a:ext cx="7880092" cy="19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42759"/>
      </p:ext>
    </p:extLst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936104"/>
          </a:xfrm>
        </p:spPr>
        <p:txBody>
          <a:bodyPr>
            <a:normAutofit/>
          </a:bodyPr>
          <a:lstStyle/>
          <a:p>
            <a:r>
              <a:rPr lang="fi-FI" sz="3200" dirty="0"/>
              <a:t>Elinvoimainen Saari, tulosalueet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C265DFE-4D6F-2CB7-2932-3343B241F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7260"/>
            <a:ext cx="8315945" cy="479092"/>
          </a:xfrm>
        </p:spPr>
      </p:pic>
      <p:pic>
        <p:nvPicPr>
          <p:cNvPr id="9" name="Kuva 8" descr="Kuva, joka sisältää kohteen teksti, kuvakaappaus, numero, Fontti&#10;&#10;Kuvaus luotu automaattisesti">
            <a:extLst>
              <a:ext uri="{FF2B5EF4-FFF2-40B4-BE49-F238E27FC236}">
                <a16:creationId xmlns:a16="http://schemas.microsoft.com/office/drawing/2014/main" id="{DCBFD5F6-5B2E-6C86-5662-A4714C2F7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224"/>
            <a:ext cx="877314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10890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04055"/>
          </a:xfrm>
        </p:spPr>
        <p:txBody>
          <a:bodyPr>
            <a:normAutofit fontScale="90000"/>
          </a:bodyPr>
          <a:lstStyle/>
          <a:p>
            <a:r>
              <a:rPr lang="fi-FI" dirty="0"/>
              <a:t>	</a:t>
            </a:r>
            <a:br>
              <a:rPr lang="fi-FI" dirty="0"/>
            </a:br>
            <a:r>
              <a:rPr lang="fi-FI" sz="3200" dirty="0"/>
              <a:t> </a:t>
            </a:r>
            <a:br>
              <a:rPr lang="fi-FI" sz="3200" dirty="0"/>
            </a:br>
            <a:br>
              <a:rPr lang="fi-FI" sz="3200" dirty="0"/>
            </a:br>
            <a:br>
              <a:rPr lang="fi-FI" sz="3200" dirty="0"/>
            </a:br>
            <a:r>
              <a:rPr lang="fi-FI" sz="3600" dirty="0"/>
              <a:t>Sitovat tavoitteet</a:t>
            </a:r>
            <a:br>
              <a:rPr lang="fi-FI" sz="4000" dirty="0"/>
            </a:br>
            <a:br>
              <a:rPr lang="fi-FI" sz="4000" dirty="0"/>
            </a:br>
            <a:br>
              <a:rPr lang="fi-FI" sz="3200" dirty="0"/>
            </a:br>
            <a:br>
              <a:rPr lang="fi-FI" sz="3600" dirty="0"/>
            </a:br>
            <a:endParaRPr lang="fi-FI" sz="36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CCDD425-5974-58EC-C25D-6AF1DF18F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428" y="692696"/>
            <a:ext cx="4768717" cy="50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72323"/>
      </p:ext>
    </p:extLst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856984" cy="1080120"/>
          </a:xfrm>
        </p:spPr>
        <p:txBody>
          <a:bodyPr>
            <a:normAutofit fontScale="90000"/>
          </a:bodyPr>
          <a:lstStyle/>
          <a:p>
            <a:r>
              <a:rPr lang="fi-FI" dirty="0"/>
              <a:t>	</a:t>
            </a:r>
            <a:br>
              <a:rPr lang="fi-FI" dirty="0"/>
            </a:br>
            <a:br>
              <a:rPr lang="fi-FI" sz="3600" dirty="0"/>
            </a:br>
            <a:r>
              <a:rPr lang="fi-FI" sz="3600" dirty="0"/>
              <a:t>Sitovien tavoitteiden toteuma 1-9/2024</a:t>
            </a:r>
            <a:br>
              <a:rPr lang="fi-FI" sz="3600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6805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000" b="1" dirty="0">
                <a:ea typeface="Arial" panose="020B0604020202020204" pitchFamily="34" charset="0"/>
              </a:rPr>
              <a:t>Maapolitiikan tavoitteellinen toteuttaminen ja asukasmäärän kasvu</a:t>
            </a:r>
            <a:endParaRPr lang="fi-FI" sz="2000" b="1" dirty="0"/>
          </a:p>
          <a:p>
            <a:pPr>
              <a:buFontTx/>
              <a:buChar char="-"/>
            </a:pPr>
            <a:r>
              <a:rPr lang="fi-FI" sz="2000" dirty="0"/>
              <a:t>käynnissä olevien kaavoitushankkeiden (Kirkonkylän asemakaava, Rantasumpun asemakaavan laajennus) työstäminen jatkuu</a:t>
            </a:r>
          </a:p>
          <a:p>
            <a:pPr marL="0" indent="0">
              <a:buNone/>
            </a:pPr>
            <a:endParaRPr lang="fi-FI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2000" b="1" dirty="0">
                <a:ea typeface="Arial" panose="020B0604020202020204" pitchFamily="34" charset="0"/>
              </a:rPr>
              <a:t>Elinkeinopolitiikan tavoitteellinen toteuttaminen</a:t>
            </a:r>
            <a:endParaRPr lang="fi-FI" sz="2000" b="1" dirty="0"/>
          </a:p>
          <a:p>
            <a:pPr>
              <a:buFontTx/>
              <a:buChar char="-"/>
            </a:pPr>
            <a:r>
              <a:rPr lang="fi-FI" sz="2000" dirty="0"/>
              <a:t>yksityisteiden talvikunnossapidon avustuksia haettiin laajasti, ja hakemukset on käsitelty viranomaislautakunnassa </a:t>
            </a:r>
          </a:p>
          <a:p>
            <a:pPr>
              <a:buFontTx/>
              <a:buChar char="-"/>
            </a:pPr>
            <a:r>
              <a:rPr lang="fi-FI" sz="2000" dirty="0"/>
              <a:t>jatkossa avustusjako viranhaltijapäätöksellä</a:t>
            </a:r>
          </a:p>
          <a:p>
            <a:pPr>
              <a:buFontTx/>
              <a:buChar char="-"/>
            </a:pPr>
            <a:r>
              <a:rPr lang="fi-FI" sz="2000" dirty="0"/>
              <a:t>perusparannusavustukset (enintään -48 000 €) jaetaan toteutuneiden kustannusten mukaan, kuitit toimitettava 30.11.2024 mennessä</a:t>
            </a:r>
          </a:p>
          <a:p>
            <a:pPr>
              <a:buFontTx/>
              <a:buChar char="-"/>
            </a:pPr>
            <a:r>
              <a:rPr lang="fi-FI" sz="2000" dirty="0"/>
              <a:t>osallistuttu tapahtumiin ja työpajoihin</a:t>
            </a:r>
          </a:p>
          <a:p>
            <a:pPr marL="0" indent="0">
              <a:buNone/>
            </a:pPr>
            <a:endParaRPr lang="fi-FI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2000" b="1" dirty="0">
                <a:ea typeface="Arial" panose="020B0604020202020204" pitchFamily="34" charset="0"/>
              </a:rPr>
              <a:t>Hyvinvoinnin ja terveyden edistäminen</a:t>
            </a:r>
            <a:endParaRPr lang="fi-FI" sz="2000" b="1" dirty="0"/>
          </a:p>
          <a:p>
            <a:pPr>
              <a:buFontTx/>
              <a:buChar char="-"/>
            </a:pPr>
            <a:r>
              <a:rPr lang="fi-FI" sz="2000" dirty="0"/>
              <a:t>hiihtolatuja, kaukaloa ja satamia ylläpidetty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359572809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	</a:t>
            </a:r>
            <a:br>
              <a:rPr lang="fi-FI" dirty="0"/>
            </a:br>
            <a:br>
              <a:rPr lang="fi-FI" dirty="0"/>
            </a:br>
            <a:r>
              <a:rPr lang="fi-FI" sz="3600" dirty="0"/>
              <a:t>Riskienhallinta, toteuma 1-9/2024</a:t>
            </a:r>
            <a:br>
              <a:rPr lang="fi-FI" sz="3600" dirty="0"/>
            </a:br>
            <a:br>
              <a:rPr lang="fi-FI" dirty="0"/>
            </a:b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C547496A-B3A3-4E57-A776-14B9F5C29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56792"/>
            <a:ext cx="936104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48481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249D0741-0E42-1B24-9206-65296A9C7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440"/>
            <a:ext cx="9144000" cy="57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6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Fontti, viiva&#10;&#10;Kuvaus luotu automaattisesti">
            <a:extLst>
              <a:ext uri="{FF2B5EF4-FFF2-40B4-BE49-F238E27FC236}">
                <a16:creationId xmlns:a16="http://schemas.microsoft.com/office/drawing/2014/main" id="{CF8C266A-E7E4-4AA0-E96C-278E89C0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425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00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Hailuodon kunta">
      <a:dk1>
        <a:sysClr val="windowText" lastClr="000000"/>
      </a:dk1>
      <a:lt1>
        <a:sysClr val="window" lastClr="FFFFFF"/>
      </a:lt1>
      <a:dk2>
        <a:srgbClr val="354866"/>
      </a:dk2>
      <a:lt2>
        <a:srgbClr val="E6E7E8"/>
      </a:lt2>
      <a:accent1>
        <a:srgbClr val="354866"/>
      </a:accent1>
      <a:accent2>
        <a:srgbClr val="B881A9"/>
      </a:accent2>
      <a:accent3>
        <a:srgbClr val="90A63A"/>
      </a:accent3>
      <a:accent4>
        <a:srgbClr val="939598"/>
      </a:accent4>
      <a:accent5>
        <a:srgbClr val="1B75BC"/>
      </a:accent5>
      <a:accent6>
        <a:srgbClr val="CEBEB0"/>
      </a:accent6>
      <a:hlink>
        <a:srgbClr val="1B75BC"/>
      </a:hlink>
      <a:folHlink>
        <a:srgbClr val="B88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6991</TotalTime>
  <Words>161</Words>
  <Application>Microsoft Office PowerPoint</Application>
  <PresentationFormat>Näytössä katseltava diaesitys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Brush Script MT</vt:lpstr>
      <vt:lpstr>Calibri</vt:lpstr>
      <vt:lpstr>Comic Sans MS</vt:lpstr>
      <vt:lpstr>Gisha</vt:lpstr>
      <vt:lpstr>Office-teema</vt:lpstr>
      <vt:lpstr>    ELINVOIMAINEN SAARI -PALVELUALUE TOTEUMA 1-9/2024 (75 %) KÄYTTÖTALOUS       </vt:lpstr>
      <vt:lpstr>Elinvoimainen Saari, yhteensä</vt:lpstr>
      <vt:lpstr>Elinvoimainen Saari, tulosalueet</vt:lpstr>
      <vt:lpstr>Elinvoimainen Saari, tulosalueet</vt:lpstr>
      <vt:lpstr>      Sitovat tavoitteet    </vt:lpstr>
      <vt:lpstr>   Sitovien tavoitteiden toteuma 1-9/2024  </vt:lpstr>
      <vt:lpstr>   Riskienhallinta, toteuma 1-9/2024  </vt:lpstr>
      <vt:lpstr>PowerPoint-esitys</vt:lpstr>
      <vt:lpstr>PowerPoint-esitys</vt:lpstr>
      <vt:lpstr>PowerPoint-esitys</vt:lpstr>
      <vt:lpstr>PowerPoint-esitys</vt:lpstr>
      <vt:lpstr>    Kiitos tarkkaavaisuudesta 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Eeva Ojala</dc:creator>
  <cp:lastModifiedBy>Maarit Alikoski</cp:lastModifiedBy>
  <cp:revision>405</cp:revision>
  <cp:lastPrinted>2021-10-22T09:10:05Z</cp:lastPrinted>
  <dcterms:created xsi:type="dcterms:W3CDTF">2016-02-03T09:26:05Z</dcterms:created>
  <dcterms:modified xsi:type="dcterms:W3CDTF">2024-11-08T13:14:46Z</dcterms:modified>
</cp:coreProperties>
</file>