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2" r:id="rId5"/>
    <p:sldId id="341" r:id="rId6"/>
    <p:sldId id="342" r:id="rId7"/>
    <p:sldId id="345" r:id="rId8"/>
    <p:sldId id="343" r:id="rId9"/>
    <p:sldId id="346" r:id="rId10"/>
    <p:sldId id="344" r:id="rId11"/>
  </p:sldIdLst>
  <p:sldSz cx="9144000" cy="6858000" type="screen4x3"/>
  <p:notesSz cx="6792913" cy="992505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4866"/>
    <a:srgbClr val="939598"/>
    <a:srgbClr val="B881A4"/>
    <a:srgbClr val="90A63A"/>
    <a:srgbClr val="1B75BC"/>
    <a:srgbClr val="CEBE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BB2919-10B4-467E-8D24-2CDCD3FD9152}" v="1" dt="2024-09-17T14:41:32.9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24" autoAdjust="0"/>
    <p:restoredTop sz="94660"/>
  </p:normalViewPr>
  <p:slideViewPr>
    <p:cSldViewPr>
      <p:cViewPr varScale="1">
        <p:scale>
          <a:sx n="60" d="100"/>
          <a:sy n="60" d="100"/>
        </p:scale>
        <p:origin x="624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1092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arit Alikoski" userId="862e5e67-c746-4773-9370-f023a47586e6" providerId="ADAL" clId="{36BB2919-10B4-467E-8D24-2CDCD3FD9152}"/>
    <pc:docChg chg="custSel addSld delSld modSld">
      <pc:chgData name="Maarit Alikoski" userId="862e5e67-c746-4773-9370-f023a47586e6" providerId="ADAL" clId="{36BB2919-10B4-467E-8D24-2CDCD3FD9152}" dt="2024-09-17T14:42:35.667" v="2213" actId="14100"/>
      <pc:docMkLst>
        <pc:docMk/>
      </pc:docMkLst>
      <pc:sldChg chg="modSp mod">
        <pc:chgData name="Maarit Alikoski" userId="862e5e67-c746-4773-9370-f023a47586e6" providerId="ADAL" clId="{36BB2919-10B4-467E-8D24-2CDCD3FD9152}" dt="2024-09-17T13:55:51.900" v="2205" actId="20577"/>
        <pc:sldMkLst>
          <pc:docMk/>
          <pc:sldMk cId="1789225774" sldId="262"/>
        </pc:sldMkLst>
        <pc:spChg chg="mod">
          <ac:chgData name="Maarit Alikoski" userId="862e5e67-c746-4773-9370-f023a47586e6" providerId="ADAL" clId="{36BB2919-10B4-467E-8D24-2CDCD3FD9152}" dt="2024-09-17T12:34:51.140" v="18" actId="20577"/>
          <ac:spMkLst>
            <pc:docMk/>
            <pc:sldMk cId="1789225774" sldId="262"/>
            <ac:spMk id="2" creationId="{00000000-0000-0000-0000-000000000000}"/>
          </ac:spMkLst>
        </pc:spChg>
        <pc:spChg chg="mod">
          <ac:chgData name="Maarit Alikoski" userId="862e5e67-c746-4773-9370-f023a47586e6" providerId="ADAL" clId="{36BB2919-10B4-467E-8D24-2CDCD3FD9152}" dt="2024-09-17T13:55:51.900" v="2205" actId="20577"/>
          <ac:spMkLst>
            <pc:docMk/>
            <pc:sldMk cId="1789225774" sldId="262"/>
            <ac:spMk id="3" creationId="{00000000-0000-0000-0000-000000000000}"/>
          </ac:spMkLst>
        </pc:spChg>
      </pc:sldChg>
      <pc:sldChg chg="del">
        <pc:chgData name="Maarit Alikoski" userId="862e5e67-c746-4773-9370-f023a47586e6" providerId="ADAL" clId="{36BB2919-10B4-467E-8D24-2CDCD3FD9152}" dt="2024-09-17T13:40:06.990" v="1825" actId="2696"/>
        <pc:sldMkLst>
          <pc:docMk/>
          <pc:sldMk cId="1570794554" sldId="326"/>
        </pc:sldMkLst>
      </pc:sldChg>
      <pc:sldChg chg="del">
        <pc:chgData name="Maarit Alikoski" userId="862e5e67-c746-4773-9370-f023a47586e6" providerId="ADAL" clId="{36BB2919-10B4-467E-8D24-2CDCD3FD9152}" dt="2024-09-17T12:34:15.266" v="9" actId="2696"/>
        <pc:sldMkLst>
          <pc:docMk/>
          <pc:sldMk cId="3364438585" sldId="327"/>
        </pc:sldMkLst>
      </pc:sldChg>
      <pc:sldChg chg="del">
        <pc:chgData name="Maarit Alikoski" userId="862e5e67-c746-4773-9370-f023a47586e6" providerId="ADAL" clId="{36BB2919-10B4-467E-8D24-2CDCD3FD9152}" dt="2024-09-17T12:34:20.040" v="10" actId="2696"/>
        <pc:sldMkLst>
          <pc:docMk/>
          <pc:sldMk cId="2671434448" sldId="328"/>
        </pc:sldMkLst>
      </pc:sldChg>
      <pc:sldChg chg="del">
        <pc:chgData name="Maarit Alikoski" userId="862e5e67-c746-4773-9370-f023a47586e6" providerId="ADAL" clId="{36BB2919-10B4-467E-8D24-2CDCD3FD9152}" dt="2024-09-17T12:34:22.881" v="11" actId="2696"/>
        <pc:sldMkLst>
          <pc:docMk/>
          <pc:sldMk cId="2232150673" sldId="329"/>
        </pc:sldMkLst>
      </pc:sldChg>
      <pc:sldChg chg="del">
        <pc:chgData name="Maarit Alikoski" userId="862e5e67-c746-4773-9370-f023a47586e6" providerId="ADAL" clId="{36BB2919-10B4-467E-8D24-2CDCD3FD9152}" dt="2024-09-17T12:34:31.329" v="14" actId="2696"/>
        <pc:sldMkLst>
          <pc:docMk/>
          <pc:sldMk cId="3442409737" sldId="330"/>
        </pc:sldMkLst>
      </pc:sldChg>
      <pc:sldChg chg="del">
        <pc:chgData name="Maarit Alikoski" userId="862e5e67-c746-4773-9370-f023a47586e6" providerId="ADAL" clId="{36BB2919-10B4-467E-8D24-2CDCD3FD9152}" dt="2024-09-17T12:34:28.258" v="13" actId="2696"/>
        <pc:sldMkLst>
          <pc:docMk/>
          <pc:sldMk cId="4035446766" sldId="331"/>
        </pc:sldMkLst>
      </pc:sldChg>
      <pc:sldChg chg="del">
        <pc:chgData name="Maarit Alikoski" userId="862e5e67-c746-4773-9370-f023a47586e6" providerId="ADAL" clId="{36BB2919-10B4-467E-8D24-2CDCD3FD9152}" dt="2024-09-17T12:34:25.615" v="12" actId="2696"/>
        <pc:sldMkLst>
          <pc:docMk/>
          <pc:sldMk cId="792497448" sldId="333"/>
        </pc:sldMkLst>
      </pc:sldChg>
      <pc:sldChg chg="del">
        <pc:chgData name="Maarit Alikoski" userId="862e5e67-c746-4773-9370-f023a47586e6" providerId="ADAL" clId="{36BB2919-10B4-467E-8D24-2CDCD3FD9152}" dt="2024-09-17T12:33:27.046" v="1" actId="2696"/>
        <pc:sldMkLst>
          <pc:docMk/>
          <pc:sldMk cId="2843751018" sldId="334"/>
        </pc:sldMkLst>
      </pc:sldChg>
      <pc:sldChg chg="del">
        <pc:chgData name="Maarit Alikoski" userId="862e5e67-c746-4773-9370-f023a47586e6" providerId="ADAL" clId="{36BB2919-10B4-467E-8D24-2CDCD3FD9152}" dt="2024-09-17T12:33:29.927" v="2" actId="2696"/>
        <pc:sldMkLst>
          <pc:docMk/>
          <pc:sldMk cId="1506677215" sldId="335"/>
        </pc:sldMkLst>
      </pc:sldChg>
      <pc:sldChg chg="del">
        <pc:chgData name="Maarit Alikoski" userId="862e5e67-c746-4773-9370-f023a47586e6" providerId="ADAL" clId="{36BB2919-10B4-467E-8D24-2CDCD3FD9152}" dt="2024-09-17T12:33:32.896" v="3" actId="2696"/>
        <pc:sldMkLst>
          <pc:docMk/>
          <pc:sldMk cId="767649317" sldId="336"/>
        </pc:sldMkLst>
      </pc:sldChg>
      <pc:sldChg chg="del">
        <pc:chgData name="Maarit Alikoski" userId="862e5e67-c746-4773-9370-f023a47586e6" providerId="ADAL" clId="{36BB2919-10B4-467E-8D24-2CDCD3FD9152}" dt="2024-09-17T12:33:35.787" v="4" actId="2696"/>
        <pc:sldMkLst>
          <pc:docMk/>
          <pc:sldMk cId="86148682" sldId="337"/>
        </pc:sldMkLst>
      </pc:sldChg>
      <pc:sldChg chg="del">
        <pc:chgData name="Maarit Alikoski" userId="862e5e67-c746-4773-9370-f023a47586e6" providerId="ADAL" clId="{36BB2919-10B4-467E-8D24-2CDCD3FD9152}" dt="2024-09-17T12:33:39.271" v="5" actId="2696"/>
        <pc:sldMkLst>
          <pc:docMk/>
          <pc:sldMk cId="282165046" sldId="338"/>
        </pc:sldMkLst>
      </pc:sldChg>
      <pc:sldChg chg="del">
        <pc:chgData name="Maarit Alikoski" userId="862e5e67-c746-4773-9370-f023a47586e6" providerId="ADAL" clId="{36BB2919-10B4-467E-8D24-2CDCD3FD9152}" dt="2024-09-17T12:33:42.281" v="6" actId="2696"/>
        <pc:sldMkLst>
          <pc:docMk/>
          <pc:sldMk cId="3290141296" sldId="339"/>
        </pc:sldMkLst>
      </pc:sldChg>
      <pc:sldChg chg="del">
        <pc:chgData name="Maarit Alikoski" userId="862e5e67-c746-4773-9370-f023a47586e6" providerId="ADAL" clId="{36BB2919-10B4-467E-8D24-2CDCD3FD9152}" dt="2024-09-17T13:39:55.942" v="1824" actId="2696"/>
        <pc:sldMkLst>
          <pc:docMk/>
          <pc:sldMk cId="2660089598" sldId="340"/>
        </pc:sldMkLst>
      </pc:sldChg>
      <pc:sldChg chg="addSp delSp modSp new mod modClrScheme chgLayout">
        <pc:chgData name="Maarit Alikoski" userId="862e5e67-c746-4773-9370-f023a47586e6" providerId="ADAL" clId="{36BB2919-10B4-467E-8D24-2CDCD3FD9152}" dt="2024-09-17T14:42:35.667" v="2213" actId="14100"/>
        <pc:sldMkLst>
          <pc:docMk/>
          <pc:sldMk cId="1411677784" sldId="341"/>
        </pc:sldMkLst>
        <pc:spChg chg="del mod ord">
          <ac:chgData name="Maarit Alikoski" userId="862e5e67-c746-4773-9370-f023a47586e6" providerId="ADAL" clId="{36BB2919-10B4-467E-8D24-2CDCD3FD9152}" dt="2024-09-17T12:35:46.402" v="73" actId="700"/>
          <ac:spMkLst>
            <pc:docMk/>
            <pc:sldMk cId="1411677784" sldId="341"/>
            <ac:spMk id="2" creationId="{52A29120-7687-0CF3-F4CE-7633B43EFCB6}"/>
          </ac:spMkLst>
        </pc:spChg>
        <pc:spChg chg="del mod ord">
          <ac:chgData name="Maarit Alikoski" userId="862e5e67-c746-4773-9370-f023a47586e6" providerId="ADAL" clId="{36BB2919-10B4-467E-8D24-2CDCD3FD9152}" dt="2024-09-17T12:35:46.402" v="73" actId="700"/>
          <ac:spMkLst>
            <pc:docMk/>
            <pc:sldMk cId="1411677784" sldId="341"/>
            <ac:spMk id="3" creationId="{B9936DA9-5C28-2CA8-1CB3-EA38FB5F4600}"/>
          </ac:spMkLst>
        </pc:spChg>
        <pc:spChg chg="add mod ord">
          <ac:chgData name="Maarit Alikoski" userId="862e5e67-c746-4773-9370-f023a47586e6" providerId="ADAL" clId="{36BB2919-10B4-467E-8D24-2CDCD3FD9152}" dt="2024-09-17T14:42:17.853" v="2211" actId="255"/>
          <ac:spMkLst>
            <pc:docMk/>
            <pc:sldMk cId="1411677784" sldId="341"/>
            <ac:spMk id="4" creationId="{B6237E9A-81FF-65B9-A0A0-97B489B405F6}"/>
          </ac:spMkLst>
        </pc:spChg>
        <pc:spChg chg="add mod ord">
          <ac:chgData name="Maarit Alikoski" userId="862e5e67-c746-4773-9370-f023a47586e6" providerId="ADAL" clId="{36BB2919-10B4-467E-8D24-2CDCD3FD9152}" dt="2024-09-17T14:42:35.667" v="2213" actId="14100"/>
          <ac:spMkLst>
            <pc:docMk/>
            <pc:sldMk cId="1411677784" sldId="341"/>
            <ac:spMk id="5" creationId="{37E56ED2-22BC-34AA-F7B1-1B09FFD8BCAB}"/>
          </ac:spMkLst>
        </pc:spChg>
        <pc:spChg chg="add mod">
          <ac:chgData name="Maarit Alikoski" userId="862e5e67-c746-4773-9370-f023a47586e6" providerId="ADAL" clId="{36BB2919-10B4-467E-8D24-2CDCD3FD9152}" dt="2024-09-17T14:41:53.407" v="2209" actId="26606"/>
          <ac:spMkLst>
            <pc:docMk/>
            <pc:sldMk cId="1411677784" sldId="341"/>
            <ac:spMk id="10" creationId="{C6407737-8316-B33B-2C97-77E6745152A8}"/>
          </ac:spMkLst>
        </pc:spChg>
        <pc:spChg chg="add mod">
          <ac:chgData name="Maarit Alikoski" userId="862e5e67-c746-4773-9370-f023a47586e6" providerId="ADAL" clId="{36BB2919-10B4-467E-8D24-2CDCD3FD9152}" dt="2024-09-17T14:41:53.407" v="2209" actId="26606"/>
          <ac:spMkLst>
            <pc:docMk/>
            <pc:sldMk cId="1411677784" sldId="341"/>
            <ac:spMk id="12" creationId="{987B8833-5F64-B32B-EF55-22A0C782CB9D}"/>
          </ac:spMkLst>
        </pc:spChg>
        <pc:graphicFrameChg chg="add mod">
          <ac:chgData name="Maarit Alikoski" userId="862e5e67-c746-4773-9370-f023a47586e6" providerId="ADAL" clId="{36BB2919-10B4-467E-8D24-2CDCD3FD9152}" dt="2024-09-17T14:41:53.407" v="2209" actId="26606"/>
          <ac:graphicFrameMkLst>
            <pc:docMk/>
            <pc:sldMk cId="1411677784" sldId="341"/>
            <ac:graphicFrameMk id="2" creationId="{21DB3E3B-0877-EDA4-878D-D62C24FEFD41}"/>
          </ac:graphicFrameMkLst>
        </pc:graphicFrameChg>
      </pc:sldChg>
      <pc:sldChg chg="del">
        <pc:chgData name="Maarit Alikoski" userId="862e5e67-c746-4773-9370-f023a47586e6" providerId="ADAL" clId="{36BB2919-10B4-467E-8D24-2CDCD3FD9152}" dt="2024-09-17T12:33:51.339" v="8" actId="2696"/>
        <pc:sldMkLst>
          <pc:docMk/>
          <pc:sldMk cId="4188486721" sldId="341"/>
        </pc:sldMkLst>
      </pc:sldChg>
      <pc:sldChg chg="modSp new mod">
        <pc:chgData name="Maarit Alikoski" userId="862e5e67-c746-4773-9370-f023a47586e6" providerId="ADAL" clId="{36BB2919-10B4-467E-8D24-2CDCD3FD9152}" dt="2024-09-17T13:38:59.791" v="1820" actId="27636"/>
        <pc:sldMkLst>
          <pc:docMk/>
          <pc:sldMk cId="972850317" sldId="342"/>
        </pc:sldMkLst>
        <pc:spChg chg="mod">
          <ac:chgData name="Maarit Alikoski" userId="862e5e67-c746-4773-9370-f023a47586e6" providerId="ADAL" clId="{36BB2919-10B4-467E-8D24-2CDCD3FD9152}" dt="2024-09-17T13:20:05.235" v="1508" actId="27636"/>
          <ac:spMkLst>
            <pc:docMk/>
            <pc:sldMk cId="972850317" sldId="342"/>
            <ac:spMk id="2" creationId="{FDB1AEB7-F9E3-43FF-3DED-18EA0573C1DA}"/>
          </ac:spMkLst>
        </pc:spChg>
        <pc:spChg chg="mod">
          <ac:chgData name="Maarit Alikoski" userId="862e5e67-c746-4773-9370-f023a47586e6" providerId="ADAL" clId="{36BB2919-10B4-467E-8D24-2CDCD3FD9152}" dt="2024-09-17T13:38:59.791" v="1820" actId="27636"/>
          <ac:spMkLst>
            <pc:docMk/>
            <pc:sldMk cId="972850317" sldId="342"/>
            <ac:spMk id="3" creationId="{02ECE158-9548-A9D6-7584-77C4572597CF}"/>
          </ac:spMkLst>
        </pc:spChg>
      </pc:sldChg>
      <pc:sldChg chg="del">
        <pc:chgData name="Maarit Alikoski" userId="862e5e67-c746-4773-9370-f023a47586e6" providerId="ADAL" clId="{36BB2919-10B4-467E-8D24-2CDCD3FD9152}" dt="2024-09-17T12:33:46.507" v="7" actId="2696"/>
        <pc:sldMkLst>
          <pc:docMk/>
          <pc:sldMk cId="3923921967" sldId="342"/>
        </pc:sldMkLst>
      </pc:sldChg>
      <pc:sldChg chg="del">
        <pc:chgData name="Maarit Alikoski" userId="862e5e67-c746-4773-9370-f023a47586e6" providerId="ADAL" clId="{36BB2919-10B4-467E-8D24-2CDCD3FD9152}" dt="2024-09-17T12:34:37.510" v="16" actId="2696"/>
        <pc:sldMkLst>
          <pc:docMk/>
          <pc:sldMk cId="613260164" sldId="343"/>
        </pc:sldMkLst>
      </pc:sldChg>
      <pc:sldChg chg="modSp new mod">
        <pc:chgData name="Maarit Alikoski" userId="862e5e67-c746-4773-9370-f023a47586e6" providerId="ADAL" clId="{36BB2919-10B4-467E-8D24-2CDCD3FD9152}" dt="2024-09-17T13:52:46.238" v="2044" actId="255"/>
        <pc:sldMkLst>
          <pc:docMk/>
          <pc:sldMk cId="2729605597" sldId="343"/>
        </pc:sldMkLst>
        <pc:spChg chg="mod">
          <ac:chgData name="Maarit Alikoski" userId="862e5e67-c746-4773-9370-f023a47586e6" providerId="ADAL" clId="{36BB2919-10B4-467E-8D24-2CDCD3FD9152}" dt="2024-09-17T13:18:31.014" v="1331" actId="20577"/>
          <ac:spMkLst>
            <pc:docMk/>
            <pc:sldMk cId="2729605597" sldId="343"/>
            <ac:spMk id="2" creationId="{9249DE39-4F7C-3781-46F2-61162DD26F1D}"/>
          </ac:spMkLst>
        </pc:spChg>
        <pc:spChg chg="mod">
          <ac:chgData name="Maarit Alikoski" userId="862e5e67-c746-4773-9370-f023a47586e6" providerId="ADAL" clId="{36BB2919-10B4-467E-8D24-2CDCD3FD9152}" dt="2024-09-17T13:52:46.238" v="2044" actId="255"/>
          <ac:spMkLst>
            <pc:docMk/>
            <pc:sldMk cId="2729605597" sldId="343"/>
            <ac:spMk id="3" creationId="{90A1008F-F75F-E9C9-AD9B-F8EF6D2514DC}"/>
          </ac:spMkLst>
        </pc:spChg>
      </pc:sldChg>
      <pc:sldChg chg="modSp new mod">
        <pc:chgData name="Maarit Alikoski" userId="862e5e67-c746-4773-9370-f023a47586e6" providerId="ADAL" clId="{36BB2919-10B4-467E-8D24-2CDCD3FD9152}" dt="2024-09-17T13:39:33.487" v="1823" actId="13926"/>
        <pc:sldMkLst>
          <pc:docMk/>
          <pc:sldMk cId="584307342" sldId="344"/>
        </pc:sldMkLst>
        <pc:spChg chg="mod">
          <ac:chgData name="Maarit Alikoski" userId="862e5e67-c746-4773-9370-f023a47586e6" providerId="ADAL" clId="{36BB2919-10B4-467E-8D24-2CDCD3FD9152}" dt="2024-09-17T13:18:48.861" v="1367" actId="20577"/>
          <ac:spMkLst>
            <pc:docMk/>
            <pc:sldMk cId="584307342" sldId="344"/>
            <ac:spMk id="2" creationId="{2CD447C4-FFD5-41E6-48AF-F5E953546C47}"/>
          </ac:spMkLst>
        </pc:spChg>
        <pc:spChg chg="mod">
          <ac:chgData name="Maarit Alikoski" userId="862e5e67-c746-4773-9370-f023a47586e6" providerId="ADAL" clId="{36BB2919-10B4-467E-8D24-2CDCD3FD9152}" dt="2024-09-17T13:39:33.487" v="1823" actId="13926"/>
          <ac:spMkLst>
            <pc:docMk/>
            <pc:sldMk cId="584307342" sldId="344"/>
            <ac:spMk id="3" creationId="{29B7C846-423B-CB83-77A4-0D42DCFA82A2}"/>
          </ac:spMkLst>
        </pc:spChg>
      </pc:sldChg>
      <pc:sldChg chg="del">
        <pc:chgData name="Maarit Alikoski" userId="862e5e67-c746-4773-9370-f023a47586e6" providerId="ADAL" clId="{36BB2919-10B4-467E-8D24-2CDCD3FD9152}" dt="2024-09-17T12:34:40.896" v="17" actId="2696"/>
        <pc:sldMkLst>
          <pc:docMk/>
          <pc:sldMk cId="1792095858" sldId="344"/>
        </pc:sldMkLst>
      </pc:sldChg>
      <pc:sldChg chg="modSp new mod">
        <pc:chgData name="Maarit Alikoski" userId="862e5e67-c746-4773-9370-f023a47586e6" providerId="ADAL" clId="{36BB2919-10B4-467E-8D24-2CDCD3FD9152}" dt="2024-09-17T13:53:04.641" v="2047" actId="27636"/>
        <pc:sldMkLst>
          <pc:docMk/>
          <pc:sldMk cId="2811627093" sldId="345"/>
        </pc:sldMkLst>
        <pc:spChg chg="mod">
          <ac:chgData name="Maarit Alikoski" userId="862e5e67-c746-4773-9370-f023a47586e6" providerId="ADAL" clId="{36BB2919-10B4-467E-8D24-2CDCD3FD9152}" dt="2024-09-17T13:30:50.815" v="1620" actId="27636"/>
          <ac:spMkLst>
            <pc:docMk/>
            <pc:sldMk cId="2811627093" sldId="345"/>
            <ac:spMk id="2" creationId="{8B6571C3-09CA-2781-6490-EFBA7889FEB5}"/>
          </ac:spMkLst>
        </pc:spChg>
        <pc:spChg chg="mod">
          <ac:chgData name="Maarit Alikoski" userId="862e5e67-c746-4773-9370-f023a47586e6" providerId="ADAL" clId="{36BB2919-10B4-467E-8D24-2CDCD3FD9152}" dt="2024-09-17T13:53:04.641" v="2047" actId="27636"/>
          <ac:spMkLst>
            <pc:docMk/>
            <pc:sldMk cId="2811627093" sldId="345"/>
            <ac:spMk id="3" creationId="{6D1D284E-BF00-FB0E-D63D-51164694B945}"/>
          </ac:spMkLst>
        </pc:spChg>
      </pc:sldChg>
      <pc:sldChg chg="del">
        <pc:chgData name="Maarit Alikoski" userId="862e5e67-c746-4773-9370-f023a47586e6" providerId="ADAL" clId="{36BB2919-10B4-467E-8D24-2CDCD3FD9152}" dt="2024-09-17T12:34:34.505" v="15" actId="2696"/>
        <pc:sldMkLst>
          <pc:docMk/>
          <pc:sldMk cId="2016707100" sldId="346"/>
        </pc:sldMkLst>
      </pc:sldChg>
      <pc:sldChg chg="modSp new mod">
        <pc:chgData name="Maarit Alikoski" userId="862e5e67-c746-4773-9370-f023a47586e6" providerId="ADAL" clId="{36BB2919-10B4-467E-8D24-2CDCD3FD9152}" dt="2024-09-17T13:47:24.366" v="1961" actId="20577"/>
        <pc:sldMkLst>
          <pc:docMk/>
          <pc:sldMk cId="2141881778" sldId="346"/>
        </pc:sldMkLst>
        <pc:spChg chg="mod">
          <ac:chgData name="Maarit Alikoski" userId="862e5e67-c746-4773-9370-f023a47586e6" providerId="ADAL" clId="{36BB2919-10B4-467E-8D24-2CDCD3FD9152}" dt="2024-09-17T13:40:22.719" v="1839" actId="20577"/>
          <ac:spMkLst>
            <pc:docMk/>
            <pc:sldMk cId="2141881778" sldId="346"/>
            <ac:spMk id="2" creationId="{8BB00190-2881-D383-D065-7FFE85EBCEA8}"/>
          </ac:spMkLst>
        </pc:spChg>
        <pc:spChg chg="mod">
          <ac:chgData name="Maarit Alikoski" userId="862e5e67-c746-4773-9370-f023a47586e6" providerId="ADAL" clId="{36BB2919-10B4-467E-8D24-2CDCD3FD9152}" dt="2024-09-17T13:47:24.366" v="1961" actId="20577"/>
          <ac:spMkLst>
            <pc:docMk/>
            <pc:sldMk cId="2141881778" sldId="346"/>
            <ac:spMk id="3" creationId="{C543F271-6368-CDB6-FB8A-BCBE8EE238E4}"/>
          </ac:spMkLst>
        </pc:spChg>
      </pc:sldChg>
      <pc:sldChg chg="del">
        <pc:chgData name="Maarit Alikoski" userId="862e5e67-c746-4773-9370-f023a47586e6" providerId="ADAL" clId="{36BB2919-10B4-467E-8D24-2CDCD3FD9152}" dt="2024-09-17T12:33:15.222" v="0" actId="2696"/>
        <pc:sldMkLst>
          <pc:docMk/>
          <pc:sldMk cId="2745166104" sldId="34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379CE-3A26-4041-883C-BE3D08278D1A}" type="datetimeFigureOut">
              <a:rPr lang="fi-FI" smtClean="0"/>
              <a:t>17.9.2024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7745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E971-BFE7-446E-9A44-59F9893C81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2099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9CA75-CA7D-4A04-B4BF-BEA97F5AA3F7}" type="datetimeFigureOut">
              <a:rPr lang="fi-FI" smtClean="0"/>
              <a:t>17.9.2024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292" y="4714399"/>
            <a:ext cx="5434330" cy="44662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7745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50D93-0EF9-492F-8DC5-9568CBA6E8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4791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50D93-0EF9-492F-8DC5-9568CBA6E89F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3675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: maj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2411760" y="1700810"/>
            <a:ext cx="5904656" cy="1470025"/>
          </a:xfrm>
        </p:spPr>
        <p:txBody>
          <a:bodyPr>
            <a:normAutofit/>
          </a:bodyPr>
          <a:lstStyle>
            <a:lvl1pPr algn="l">
              <a:defRPr sz="4800" b="1">
                <a:solidFill>
                  <a:srgbClr val="354866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2411760" y="3393183"/>
            <a:ext cx="6080720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Etunimi Sukunimi</a:t>
            </a:r>
          </a:p>
        </p:txBody>
      </p:sp>
    </p:spTree>
    <p:extLst>
      <p:ext uri="{BB962C8B-B14F-4D97-AF65-F5344CB8AC3E}">
        <p14:creationId xmlns:p14="http://schemas.microsoft.com/office/powerpoint/2010/main" val="3716818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harmaa väri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5993597"/>
            <a:ext cx="9144000" cy="891790"/>
          </a:xfrm>
          <a:prstGeom prst="rect">
            <a:avLst/>
          </a:prstGeom>
          <a:solidFill>
            <a:srgbClr val="93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hiekanruskea väri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5993597"/>
            <a:ext cx="9144000" cy="891790"/>
          </a:xfrm>
          <a:prstGeom prst="rect">
            <a:avLst/>
          </a:prstGeom>
          <a:solidFill>
            <a:srgbClr val="CEBE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91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vaakunansininen väri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5993597"/>
            <a:ext cx="9144000" cy="891790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96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dia: pelkkä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7584" y="274639"/>
            <a:ext cx="7859216" cy="11430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7584" y="1600201"/>
            <a:ext cx="7859216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0623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vihreä kuva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14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kanerva kuva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6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hiekka kuva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53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maj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2123729" y="4406902"/>
            <a:ext cx="6370984" cy="1362076"/>
          </a:xfrm>
        </p:spPr>
        <p:txBody>
          <a:bodyPr anchor="t">
            <a:normAutofit/>
          </a:bodyPr>
          <a:lstStyle>
            <a:lvl1pPr algn="l">
              <a:defRPr sz="4400" b="1" cap="none"/>
            </a:lvl1pPr>
          </a:lstStyle>
          <a:p>
            <a:r>
              <a:rPr lang="fi-FI" dirty="0"/>
              <a:t>Väliotsikko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2123729" y="2780928"/>
            <a:ext cx="63709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Lisätietoteksti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9605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Väliotsikko maj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9552" y="4299172"/>
            <a:ext cx="6370984" cy="1362076"/>
          </a:xfrm>
        </p:spPr>
        <p:txBody>
          <a:bodyPr anchor="t">
            <a:normAutofit/>
          </a:bodyPr>
          <a:lstStyle>
            <a:lvl1pPr algn="l">
              <a:defRPr sz="4400" b="1" cap="none"/>
            </a:lvl1pPr>
          </a:lstStyle>
          <a:p>
            <a:r>
              <a:rPr lang="fi-FI" dirty="0"/>
              <a:t>Väliotsikko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539552" y="2673198"/>
            <a:ext cx="63709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Lisätietoteksti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2088232" cy="87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70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sityksen päättämi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2411760" y="1916832"/>
            <a:ext cx="5904656" cy="864093"/>
          </a:xfrm>
        </p:spPr>
        <p:txBody>
          <a:bodyPr>
            <a:normAutofit/>
          </a:bodyPr>
          <a:lstStyle>
            <a:lvl1pPr algn="l">
              <a:defRPr sz="4400" b="1" baseline="0">
                <a:solidFill>
                  <a:srgbClr val="354866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fi-FI" dirty="0"/>
              <a:t>Tähän kiitokset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2411760" y="2905585"/>
            <a:ext cx="5904656" cy="1443063"/>
          </a:xfrm>
        </p:spPr>
        <p:txBody>
          <a:bodyPr>
            <a:normAutofit/>
          </a:bodyPr>
          <a:lstStyle>
            <a:lvl1pPr marL="0" indent="0" algn="l">
              <a:buNone/>
              <a:defRPr sz="1800" b="0" baseline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Etunimi Sukunimi, titteli, yhteystiedot</a:t>
            </a:r>
          </a:p>
        </p:txBody>
      </p:sp>
      <p:sp>
        <p:nvSpPr>
          <p:cNvPr id="4" name="Tekstiruutu 3"/>
          <p:cNvSpPr txBox="1"/>
          <p:nvPr userDrawn="1"/>
        </p:nvSpPr>
        <p:spPr>
          <a:xfrm>
            <a:off x="2411764" y="4348648"/>
            <a:ext cx="1879041" cy="1528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00"/>
              </a:spcAft>
            </a:pPr>
            <a:r>
              <a:rPr lang="fi-FI" dirty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Hailuodon kunta</a:t>
            </a:r>
          </a:p>
          <a:p>
            <a:pPr>
              <a:spcAft>
                <a:spcPts val="100"/>
              </a:spcAft>
            </a:pPr>
            <a:r>
              <a:rPr lang="fi-FI" dirty="0" err="1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Luovontie</a:t>
            </a:r>
            <a:r>
              <a:rPr lang="fi-FI" dirty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176</a:t>
            </a:r>
          </a:p>
          <a:p>
            <a:pPr>
              <a:spcAft>
                <a:spcPts val="100"/>
              </a:spcAft>
            </a:pPr>
            <a:r>
              <a:rPr lang="fi-FI" dirty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90480 Hailuoto</a:t>
            </a:r>
          </a:p>
          <a:p>
            <a:pPr>
              <a:spcAft>
                <a:spcPts val="100"/>
              </a:spcAft>
            </a:pPr>
            <a:r>
              <a:rPr lang="fi-FI" dirty="0" err="1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www.hailuoto.fi</a:t>
            </a:r>
            <a:endParaRPr lang="fi-FI" dirty="0">
              <a:solidFill>
                <a:srgbClr val="939598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spcAft>
                <a:spcPts val="100"/>
              </a:spcAft>
            </a:pPr>
            <a:endParaRPr lang="fi-FI" dirty="0">
              <a:solidFill>
                <a:srgbClr val="939598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2766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: värinau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755576" y="1700810"/>
            <a:ext cx="7560840" cy="1470025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rgbClr val="354866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755576" y="3393183"/>
            <a:ext cx="7736904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Etunimi Sukunimi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2088232" cy="870342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14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Esityksen päättämi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547664" y="1268760"/>
            <a:ext cx="5904656" cy="1470025"/>
          </a:xfrm>
        </p:spPr>
        <p:txBody>
          <a:bodyPr>
            <a:normAutofit/>
          </a:bodyPr>
          <a:lstStyle>
            <a:lvl1pPr algn="l">
              <a:defRPr sz="4400" b="1" baseline="0">
                <a:solidFill>
                  <a:srgbClr val="354866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fi-FI" dirty="0"/>
              <a:t>Tähän kiitokset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547664" y="2473535"/>
            <a:ext cx="6080720" cy="1443063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Etunimi Sukunimi, yhteystiedot</a:t>
            </a:r>
          </a:p>
        </p:txBody>
      </p:sp>
      <p:sp>
        <p:nvSpPr>
          <p:cNvPr id="4" name="Tekstiruutu 3"/>
          <p:cNvSpPr txBox="1"/>
          <p:nvPr userDrawn="1"/>
        </p:nvSpPr>
        <p:spPr>
          <a:xfrm>
            <a:off x="1547668" y="3916598"/>
            <a:ext cx="1879041" cy="1528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00"/>
              </a:spcAft>
            </a:pPr>
            <a:r>
              <a:rPr lang="fi-FI" dirty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Hailuodon kunta</a:t>
            </a:r>
          </a:p>
          <a:p>
            <a:pPr>
              <a:spcAft>
                <a:spcPts val="100"/>
              </a:spcAft>
            </a:pPr>
            <a:r>
              <a:rPr lang="fi-FI" dirty="0" err="1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Luovontie</a:t>
            </a:r>
            <a:r>
              <a:rPr lang="fi-FI" dirty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176</a:t>
            </a:r>
          </a:p>
          <a:p>
            <a:pPr>
              <a:spcAft>
                <a:spcPts val="100"/>
              </a:spcAft>
            </a:pPr>
            <a:r>
              <a:rPr lang="fi-FI" dirty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90480 Hailuoto</a:t>
            </a:r>
          </a:p>
          <a:p>
            <a:pPr>
              <a:spcAft>
                <a:spcPts val="100"/>
              </a:spcAft>
            </a:pPr>
            <a:r>
              <a:rPr lang="fi-FI" dirty="0" err="1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www.hailuoto.fi</a:t>
            </a:r>
            <a:endParaRPr lang="fi-FI" dirty="0">
              <a:solidFill>
                <a:srgbClr val="939598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spcAft>
                <a:spcPts val="100"/>
              </a:spcAft>
            </a:pPr>
            <a:endParaRPr lang="fi-FI" dirty="0">
              <a:solidFill>
                <a:srgbClr val="939598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2088232" cy="870342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29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1754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72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4696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8290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4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7335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27643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5980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2138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dia: harmaa maj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35696" y="274639"/>
            <a:ext cx="6851104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835696" y="1600201"/>
            <a:ext cx="6851104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170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dia: vihreä maj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35696" y="274639"/>
            <a:ext cx="6851104" cy="1143000"/>
          </a:xfrm>
        </p:spPr>
        <p:txBody>
          <a:bodyPr/>
          <a:lstStyle>
            <a:lvl1pPr algn="l">
              <a:defRPr>
                <a:solidFill>
                  <a:srgbClr val="354866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835696" y="1600201"/>
            <a:ext cx="6851104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43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isältödia: vihreä maj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35696" y="274639"/>
            <a:ext cx="6851104" cy="1143000"/>
          </a:xfrm>
        </p:spPr>
        <p:txBody>
          <a:bodyPr/>
          <a:lstStyle>
            <a:lvl1pPr algn="l">
              <a:defRPr>
                <a:solidFill>
                  <a:srgbClr val="354866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835696" y="1600201"/>
            <a:ext cx="6851104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488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värinau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1216" y="980728"/>
            <a:ext cx="7859216" cy="792088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1216" y="1916832"/>
            <a:ext cx="7859216" cy="4209332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2088232" cy="87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38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sininen väri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5993597"/>
            <a:ext cx="9144000" cy="891790"/>
          </a:xfrm>
          <a:prstGeom prst="rect">
            <a:avLst/>
          </a:prstGeom>
          <a:solidFill>
            <a:srgbClr val="354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14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punainen väri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5993597"/>
            <a:ext cx="9144000" cy="891790"/>
          </a:xfrm>
          <a:prstGeom prst="rect">
            <a:avLst/>
          </a:prstGeom>
          <a:solidFill>
            <a:srgbClr val="B88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9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vihreä väri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5993597"/>
            <a:ext cx="9144000" cy="891790"/>
          </a:xfrm>
          <a:prstGeom prst="rect">
            <a:avLst/>
          </a:prstGeom>
          <a:solidFill>
            <a:srgbClr val="90A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5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600"/>
            <a:ext cx="2049451" cy="81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1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69" r:id="rId4"/>
    <p:sldLayoutId id="2147483678" r:id="rId5"/>
    <p:sldLayoutId id="2147483671" r:id="rId6"/>
    <p:sldLayoutId id="2147483667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8" r:id="rId13"/>
    <p:sldLayoutId id="2147483673" r:id="rId14"/>
    <p:sldLayoutId id="2147483674" r:id="rId15"/>
    <p:sldLayoutId id="2147483675" r:id="rId16"/>
    <p:sldLayoutId id="2147483651" r:id="rId17"/>
    <p:sldLayoutId id="2147483677" r:id="rId18"/>
    <p:sldLayoutId id="2147483670" r:id="rId19"/>
    <p:sldLayoutId id="2147483676" r:id="rId20"/>
    <p:sldLayoutId id="2147483652" r:id="rId21"/>
    <p:sldLayoutId id="2147483653" r:id="rId22"/>
    <p:sldLayoutId id="2147483654" r:id="rId23"/>
    <p:sldLayoutId id="2147483655" r:id="rId24"/>
    <p:sldLayoutId id="2147483656" r:id="rId25"/>
    <p:sldLayoutId id="2147483657" r:id="rId26"/>
    <p:sldLayoutId id="2147483658" r:id="rId27"/>
    <p:sldLayoutId id="2147483659" r:id="rId28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354866"/>
          </a:solidFill>
          <a:latin typeface="Gisha" panose="020B0502040204020203" pitchFamily="34" charset="-79"/>
          <a:ea typeface="+mj-ea"/>
          <a:cs typeface="Gisha" panose="020B0502040204020203" pitchFamily="34" charset="-79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867744" y="1196752"/>
            <a:ext cx="6448672" cy="3240360"/>
          </a:xfrm>
        </p:spPr>
        <p:txBody>
          <a:bodyPr>
            <a:noAutofit/>
          </a:bodyPr>
          <a:lstStyle/>
          <a:p>
            <a:pPr algn="ctr"/>
            <a:r>
              <a:rPr lang="fi-FI" sz="4000" dirty="0"/>
              <a:t> </a:t>
            </a:r>
            <a:br>
              <a:rPr lang="fi-FI" sz="4000" dirty="0"/>
            </a:br>
            <a:br>
              <a:rPr lang="fi-FI" sz="2000" dirty="0"/>
            </a:br>
            <a:br>
              <a:rPr lang="fi-FI" sz="2000" dirty="0"/>
            </a:br>
            <a:endParaRPr lang="fi-FI" sz="2000" i="1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67744" y="1484784"/>
            <a:ext cx="6624736" cy="1440160"/>
          </a:xfrm>
        </p:spPr>
        <p:txBody>
          <a:bodyPr>
            <a:noAutofit/>
          </a:bodyPr>
          <a:lstStyle/>
          <a:p>
            <a:pPr algn="ctr"/>
            <a:r>
              <a:rPr lang="fi-FI" sz="1800" dirty="0"/>
              <a:t>Kunnanvaltuusto 17.9.2024</a:t>
            </a:r>
          </a:p>
          <a:p>
            <a:pPr algn="ctr"/>
            <a:r>
              <a:rPr lang="fi-FI" sz="4000" b="1" dirty="0"/>
              <a:t>AJANKOHTAISTA</a:t>
            </a:r>
          </a:p>
          <a:p>
            <a:pPr algn="ctr"/>
            <a:endParaRPr lang="fi-FI" sz="1800" b="1" dirty="0"/>
          </a:p>
          <a:p>
            <a:pPr algn="ctr"/>
            <a:r>
              <a:rPr lang="fi-FI" sz="1800" dirty="0"/>
              <a:t>Kunnanjohtaja Alikoski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4BE5BD13-1420-D275-D9FE-ACF020B13306}"/>
              </a:ext>
            </a:extLst>
          </p:cNvPr>
          <p:cNvSpPr txBox="1"/>
          <p:nvPr/>
        </p:nvSpPr>
        <p:spPr>
          <a:xfrm>
            <a:off x="2286000" y="2826848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fi-FI" dirty="0"/>
            </a:br>
            <a:endParaRPr lang="fi-FI" dirty="0">
              <a:effectLst/>
            </a:endParaRPr>
          </a:p>
          <a:p>
            <a:br>
              <a:rPr lang="fi-FI" b="0" i="0" dirty="0">
                <a:solidFill>
                  <a:srgbClr val="252423"/>
                </a:solidFill>
                <a:effectLst/>
                <a:latin typeface="-apple-system"/>
              </a:rPr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9225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B6237E9A-81FF-65B9-A0A0-97B489B40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4" y="273051"/>
            <a:ext cx="8229601" cy="116205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fi-FI" sz="1900" dirty="0"/>
            </a:br>
            <a:r>
              <a:rPr lang="fi-FI" sz="3600" dirty="0"/>
              <a:t>Talouden toteumaa 7/2024  (58,33%)</a:t>
            </a:r>
            <a:br>
              <a:rPr lang="fi-FI" sz="1900" dirty="0"/>
            </a:br>
            <a:endParaRPr lang="fi-FI" sz="1900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37E56ED2-22BC-34AA-F7B1-1B09FFD8B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4" y="1597535"/>
            <a:ext cx="3008313" cy="4528631"/>
          </a:xfrm>
        </p:spPr>
        <p:txBody>
          <a:bodyPr>
            <a:normAutofit/>
          </a:bodyPr>
          <a:lstStyle/>
          <a:p>
            <a:r>
              <a:rPr lang="fi-FI" sz="2000" dirty="0"/>
              <a:t>Toimintatuotot 56,79%</a:t>
            </a:r>
          </a:p>
          <a:p>
            <a:r>
              <a:rPr lang="fi-FI" sz="2000" dirty="0"/>
              <a:t>Toimintakulut 57, 18%</a:t>
            </a:r>
          </a:p>
          <a:p>
            <a:r>
              <a:rPr lang="fi-FI" sz="2000" dirty="0"/>
              <a:t>Toimintakate 57,41%</a:t>
            </a:r>
          </a:p>
          <a:p>
            <a:r>
              <a:rPr lang="fi-FI" sz="2000" dirty="0"/>
              <a:t>Verotulot 57,97%</a:t>
            </a:r>
          </a:p>
          <a:p>
            <a:r>
              <a:rPr lang="fi-FI" sz="2000" dirty="0"/>
              <a:t>Valtionosuudet 56,66%</a:t>
            </a:r>
          </a:p>
          <a:p>
            <a:r>
              <a:rPr lang="fi-FI" sz="2000" dirty="0"/>
              <a:t>Vuosikate 59,82%</a:t>
            </a:r>
          </a:p>
          <a:p>
            <a:r>
              <a:rPr lang="fi-FI" sz="2000" dirty="0"/>
              <a:t>Poistot 57,68%</a:t>
            </a:r>
          </a:p>
          <a:p>
            <a:r>
              <a:rPr lang="fi-FI" sz="2000" dirty="0"/>
              <a:t>Tulos 49,52% (-47850€)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/>
              <a:t>TA2025 käyttötaloutta sopeutetaan raamiin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C6407737-8316-B33B-2C97-77E6745152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987B8833-5F64-B32B-EF55-22A0C782C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fi-FI" dirty="0"/>
          </a:p>
        </p:txBody>
      </p:sp>
      <p:graphicFrame>
        <p:nvGraphicFramePr>
          <p:cNvPr id="2" name="Taulukko 1">
            <a:extLst>
              <a:ext uri="{FF2B5EF4-FFF2-40B4-BE49-F238E27FC236}">
                <a16:creationId xmlns:a16="http://schemas.microsoft.com/office/drawing/2014/main" id="{21DB3E3B-0877-EDA4-878D-D62C24FEFD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027998"/>
              </p:ext>
            </p:extLst>
          </p:nvPr>
        </p:nvGraphicFramePr>
        <p:xfrm>
          <a:off x="3575053" y="1597535"/>
          <a:ext cx="5111752" cy="3204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5155">
                  <a:extLst>
                    <a:ext uri="{9D8B030D-6E8A-4147-A177-3AD203B41FA5}">
                      <a16:colId xmlns:a16="http://schemas.microsoft.com/office/drawing/2014/main" val="215427973"/>
                    </a:ext>
                  </a:extLst>
                </a:gridCol>
                <a:gridCol w="1206597">
                  <a:extLst>
                    <a:ext uri="{9D8B030D-6E8A-4147-A177-3AD203B41FA5}">
                      <a16:colId xmlns:a16="http://schemas.microsoft.com/office/drawing/2014/main" val="4152841211"/>
                    </a:ext>
                  </a:extLst>
                </a:gridCol>
              </a:tblGrid>
              <a:tr h="849271"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u="none" strike="noStrike" dirty="0">
                          <a:effectLst/>
                        </a:rPr>
                        <a:t>TILIKAUDEN TULOS</a:t>
                      </a:r>
                      <a:endParaRPr lang="fi-FI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09" marR="15509" marT="1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u="none" strike="noStrike" dirty="0">
                          <a:effectLst/>
                        </a:rPr>
                        <a:t>-207 061</a:t>
                      </a:r>
                      <a:endParaRPr lang="fi-FI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09" marR="15509" marT="15509" marB="0" anchor="b"/>
                </a:tc>
                <a:extLst>
                  <a:ext uri="{0D108BD9-81ED-4DB2-BD59-A6C34878D82A}">
                    <a16:rowId xmlns:a16="http://schemas.microsoft.com/office/drawing/2014/main" val="930908043"/>
                  </a:ext>
                </a:extLst>
              </a:tr>
              <a:tr h="514277"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u="none" strike="noStrike" dirty="0">
                          <a:effectLst/>
                        </a:rPr>
                        <a:t> </a:t>
                      </a:r>
                      <a:endParaRPr lang="fi-FI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09" marR="15509" marT="1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700" u="none" strike="noStrike" dirty="0">
                          <a:effectLst/>
                        </a:rPr>
                        <a:t> </a:t>
                      </a:r>
                      <a:endParaRPr lang="fi-FI" sz="2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509" marR="15509" marT="15509" marB="0" anchor="b"/>
                </a:tc>
                <a:extLst>
                  <a:ext uri="{0D108BD9-81ED-4DB2-BD59-A6C34878D82A}">
                    <a16:rowId xmlns:a16="http://schemas.microsoft.com/office/drawing/2014/main" val="4202104377"/>
                  </a:ext>
                </a:extLst>
              </a:tr>
              <a:tr h="477056"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u="none" strike="noStrike" dirty="0">
                          <a:effectLst/>
                        </a:rPr>
                        <a:t>Poistoeron lis.(-)tai </a:t>
                      </a:r>
                      <a:r>
                        <a:rPr lang="fi-FI" sz="2400" u="none" strike="noStrike" dirty="0" err="1">
                          <a:effectLst/>
                        </a:rPr>
                        <a:t>väh</a:t>
                      </a:r>
                      <a:r>
                        <a:rPr lang="fi-FI" sz="2400" u="none" strike="noStrike" dirty="0">
                          <a:effectLst/>
                        </a:rPr>
                        <a:t>.(+)</a:t>
                      </a:r>
                      <a:endParaRPr lang="fi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09" marR="15509" marT="1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u="none" strike="noStrike">
                          <a:effectLst/>
                        </a:rPr>
                        <a:t>88 327</a:t>
                      </a:r>
                      <a:endParaRPr lang="fi-FI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09" marR="15509" marT="15509" marB="0" anchor="b"/>
                </a:tc>
                <a:extLst>
                  <a:ext uri="{0D108BD9-81ED-4DB2-BD59-A6C34878D82A}">
                    <a16:rowId xmlns:a16="http://schemas.microsoft.com/office/drawing/2014/main" val="3352655243"/>
                  </a:ext>
                </a:extLst>
              </a:tr>
              <a:tr h="514277"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u="none" strike="noStrike" dirty="0">
                          <a:effectLst/>
                        </a:rPr>
                        <a:t> </a:t>
                      </a:r>
                      <a:endParaRPr lang="fi-FI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09" marR="15509" marT="15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700" u="none" strike="noStrike">
                          <a:effectLst/>
                        </a:rPr>
                        <a:t> </a:t>
                      </a:r>
                      <a:endParaRPr lang="fi-FI" sz="2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509" marR="15509" marT="15509" marB="0" anchor="b"/>
                </a:tc>
                <a:extLst>
                  <a:ext uri="{0D108BD9-81ED-4DB2-BD59-A6C34878D82A}">
                    <a16:rowId xmlns:a16="http://schemas.microsoft.com/office/drawing/2014/main" val="4150205868"/>
                  </a:ext>
                </a:extLst>
              </a:tr>
              <a:tr h="849271"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u="none" strike="noStrike">
                          <a:effectLst/>
                        </a:rPr>
                        <a:t>TILIKAUDEN YLIJÄÄMÄ (ALIJÄÄMÄ)</a:t>
                      </a:r>
                      <a:endParaRPr lang="fi-FI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09" marR="15509" marT="15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400" u="none" strike="noStrike" dirty="0">
                          <a:effectLst/>
                        </a:rPr>
                        <a:t>-118 734</a:t>
                      </a:r>
                      <a:endParaRPr lang="fi-FI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509" marR="15509" marT="15509" marB="0" anchor="b"/>
                </a:tc>
                <a:extLst>
                  <a:ext uri="{0D108BD9-81ED-4DB2-BD59-A6C34878D82A}">
                    <a16:rowId xmlns:a16="http://schemas.microsoft.com/office/drawing/2014/main" val="3319230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677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B1AEB7-F9E3-43FF-3DED-18EA0573C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3"/>
          </a:xfrm>
        </p:spPr>
        <p:txBody>
          <a:bodyPr>
            <a:normAutofit fontScale="90000"/>
          </a:bodyPr>
          <a:lstStyle/>
          <a:p>
            <a:r>
              <a:rPr lang="fi-FI" dirty="0"/>
              <a:t>Ajankohtaista - Hallinto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2ECE158-9548-A9D6-7584-77C457259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00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fi-FI" b="1" dirty="0">
              <a:latin typeface="+mn-lt"/>
            </a:endParaRPr>
          </a:p>
          <a:p>
            <a:r>
              <a:rPr lang="fi-FI" dirty="0">
                <a:latin typeface="+mn-lt"/>
              </a:rPr>
              <a:t>Hailuodon </a:t>
            </a:r>
            <a:r>
              <a:rPr lang="fi-FI" dirty="0">
                <a:highlight>
                  <a:srgbClr val="FFFF00"/>
                </a:highlight>
                <a:latin typeface="+mn-lt"/>
              </a:rPr>
              <a:t>maankäytön kehityskuva </a:t>
            </a:r>
            <a:r>
              <a:rPr lang="fi-FI" dirty="0">
                <a:latin typeface="+mn-lt"/>
              </a:rPr>
              <a:t>-aineisto; valmis, </a:t>
            </a:r>
            <a:r>
              <a:rPr lang="fi-FI" dirty="0" err="1">
                <a:latin typeface="+mn-lt"/>
              </a:rPr>
              <a:t>Kvn</a:t>
            </a:r>
            <a:r>
              <a:rPr lang="fi-FI" dirty="0">
                <a:latin typeface="+mn-lt"/>
              </a:rPr>
              <a:t> TA-seminaari 23.9.2024</a:t>
            </a:r>
          </a:p>
          <a:p>
            <a:r>
              <a:rPr lang="fi-FI" dirty="0">
                <a:latin typeface="+mn-lt"/>
              </a:rPr>
              <a:t>Marjaniemen Nokan ja Rantasumpun </a:t>
            </a:r>
            <a:r>
              <a:rPr lang="fi-FI" dirty="0">
                <a:highlight>
                  <a:srgbClr val="FFFF00"/>
                </a:highlight>
                <a:latin typeface="+mn-lt"/>
              </a:rPr>
              <a:t>asemakaavojen infra</a:t>
            </a:r>
            <a:r>
              <a:rPr lang="fi-FI" dirty="0">
                <a:latin typeface="+mn-lt"/>
              </a:rPr>
              <a:t>; </a:t>
            </a:r>
            <a:r>
              <a:rPr lang="fi-FI" dirty="0">
                <a:highlight>
                  <a:srgbClr val="FFFF00"/>
                </a:highlight>
                <a:latin typeface="+mn-lt"/>
              </a:rPr>
              <a:t>pysäköintialueen järjestäminen</a:t>
            </a:r>
            <a:r>
              <a:rPr lang="fi-FI" dirty="0">
                <a:latin typeface="+mn-lt"/>
              </a:rPr>
              <a:t>, esitys </a:t>
            </a:r>
            <a:r>
              <a:rPr lang="fi-FI" dirty="0" err="1">
                <a:latin typeface="+mn-lt"/>
              </a:rPr>
              <a:t>Khlle</a:t>
            </a:r>
            <a:endParaRPr lang="fi-FI" dirty="0">
              <a:latin typeface="+mn-lt"/>
            </a:endParaRPr>
          </a:p>
          <a:p>
            <a:r>
              <a:rPr lang="fi-FI" dirty="0">
                <a:latin typeface="+mn-lt"/>
              </a:rPr>
              <a:t>Hailuodon Portti; </a:t>
            </a:r>
            <a:r>
              <a:rPr lang="fi-FI" dirty="0">
                <a:highlight>
                  <a:srgbClr val="FFFF00"/>
                </a:highlight>
                <a:latin typeface="+mn-lt"/>
              </a:rPr>
              <a:t>esiselvitys, rahoitushaku</a:t>
            </a:r>
            <a:r>
              <a:rPr lang="fi-FI" dirty="0">
                <a:latin typeface="+mn-lt"/>
              </a:rPr>
              <a:t>, esitys </a:t>
            </a:r>
            <a:r>
              <a:rPr lang="fi-FI" dirty="0" err="1">
                <a:latin typeface="+mn-lt"/>
              </a:rPr>
              <a:t>Khlle</a:t>
            </a:r>
            <a:endParaRPr lang="fi-FI" dirty="0">
              <a:latin typeface="+mn-lt"/>
            </a:endParaRPr>
          </a:p>
          <a:p>
            <a:r>
              <a:rPr lang="fi-FI" dirty="0">
                <a:latin typeface="+mn-lt"/>
              </a:rPr>
              <a:t>PP Liitto; Kuntien elinvoimaryhmä 8.10.2024 </a:t>
            </a:r>
          </a:p>
          <a:p>
            <a:r>
              <a:rPr lang="fi-FI" dirty="0">
                <a:highlight>
                  <a:srgbClr val="FFFF00"/>
                </a:highlight>
                <a:latin typeface="+mn-lt"/>
              </a:rPr>
              <a:t>Kunnantalon tilatehokkuuden edistäminen; </a:t>
            </a:r>
            <a:r>
              <a:rPr lang="fi-FI" dirty="0">
                <a:latin typeface="+mn-lt"/>
              </a:rPr>
              <a:t>esitys </a:t>
            </a:r>
            <a:r>
              <a:rPr lang="fi-FI" dirty="0" err="1">
                <a:latin typeface="+mn-lt"/>
              </a:rPr>
              <a:t>Khlle</a:t>
            </a:r>
            <a:endParaRPr lang="fi-FI" dirty="0">
              <a:latin typeface="+mn-lt"/>
            </a:endParaRPr>
          </a:p>
          <a:p>
            <a:r>
              <a:rPr lang="fi-FI" dirty="0">
                <a:highlight>
                  <a:srgbClr val="FFFF00"/>
                </a:highlight>
                <a:latin typeface="+mn-lt"/>
              </a:rPr>
              <a:t>Keskikylän asemakaava; ohjausryhmä 8.10.2024 </a:t>
            </a:r>
            <a:r>
              <a:rPr lang="fi-FI" dirty="0">
                <a:latin typeface="+mn-lt"/>
              </a:rPr>
              <a:t>(päivitys)</a:t>
            </a:r>
          </a:p>
          <a:p>
            <a:r>
              <a:rPr lang="fi-FI" dirty="0">
                <a:latin typeface="+mn-lt"/>
              </a:rPr>
              <a:t>Tulevaisuuden senioriasuminen (TULE); Kirkonkylän asemakaava mahdollistaa</a:t>
            </a:r>
          </a:p>
          <a:p>
            <a:r>
              <a:rPr lang="fi-FI" dirty="0">
                <a:highlight>
                  <a:srgbClr val="FFFF00"/>
                </a:highlight>
                <a:latin typeface="+mn-lt"/>
              </a:rPr>
              <a:t>Liikennealan insinööriopintojen opinnäyte; </a:t>
            </a:r>
            <a:r>
              <a:rPr lang="fi-FI" dirty="0">
                <a:latin typeface="+mn-lt"/>
              </a:rPr>
              <a:t>Hailuodon esteetön KÄPY – kävelyn ja pyöräilyn sekä esteettömyyden edistäminen Hailuodossa</a:t>
            </a:r>
          </a:p>
          <a:p>
            <a:r>
              <a:rPr lang="fi-FI" dirty="0">
                <a:highlight>
                  <a:srgbClr val="FFFF00"/>
                </a:highlight>
                <a:latin typeface="+mn-lt"/>
              </a:rPr>
              <a:t>TE24; palvelusopimus valmisteltavana</a:t>
            </a:r>
          </a:p>
          <a:p>
            <a:r>
              <a:rPr lang="fi-FI" dirty="0">
                <a:latin typeface="+mn-lt"/>
              </a:rPr>
              <a:t>Oulun seudun matkailu- ja vetovoimatyöryhmä</a:t>
            </a:r>
          </a:p>
          <a:p>
            <a:r>
              <a:rPr lang="fi-FI" sz="3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Oulun seudun virkistys- ja vapaa-ajanalueiden suunnitelma, VIVA; ohjausryhmä</a:t>
            </a:r>
            <a:endParaRPr lang="fi-FI" dirty="0">
              <a:highlight>
                <a:srgbClr val="FFFF00"/>
              </a:highlight>
              <a:latin typeface="+mn-lt"/>
            </a:endParaRPr>
          </a:p>
          <a:p>
            <a:endParaRPr lang="fi-FI" dirty="0">
              <a:latin typeface="+mn-lt"/>
            </a:endParaRPr>
          </a:p>
          <a:p>
            <a:endParaRPr lang="fi-FI" dirty="0">
              <a:latin typeface="+mn-lt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F3BBC98-AF57-8D3F-B277-84D1AC227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4F84699-CB27-9C5B-01DC-B8D19E992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2850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6571C3-09CA-2781-6490-EFBA7889F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3"/>
          </a:xfrm>
        </p:spPr>
        <p:txBody>
          <a:bodyPr>
            <a:normAutofit fontScale="90000"/>
          </a:bodyPr>
          <a:lstStyle/>
          <a:p>
            <a:r>
              <a:rPr lang="fi-FI" dirty="0"/>
              <a:t>Ajankohtaista - Hallinto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1D284E-BF00-FB0E-D63D-51164694B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00600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fi-FI" sz="1900" dirty="0">
                <a:effectLst/>
                <a:highlight>
                  <a:srgbClr val="FFFF00"/>
                </a:highligh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hyvinvointisuunnitelman 2024-2025 valmistelutyö on käynnissä </a:t>
            </a:r>
            <a:r>
              <a:rPr lang="fi-FI" sz="19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ja etenee vaiheittain. Käynnissä on nykytilan tarkastelu. </a:t>
            </a: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fi-FI" sz="1900" dirty="0">
                <a:effectLst/>
                <a:highlight>
                  <a:srgbClr val="FFFF00"/>
                </a:highligh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THL:n määrittelemien indikaattorisisältöjen läpikäynti </a:t>
            </a:r>
            <a:r>
              <a:rPr lang="fi-FI" sz="19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eri palvelualueista vastaavien kanssa (varhaiskasvatus, vapaa-aika- ja liikunta, peruskoulu, hallinto ja tekninen toimiala). </a:t>
            </a: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fi-FI" sz="19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Keskusteluissa tietosisältöjen valossa mikä toimii, missä on kehitettävää sekä mitä toimenpiteitä toteutettu, tullaan/tulisi toteuttaa 2024-2025.</a:t>
            </a:r>
            <a:endParaRPr lang="fi-FI" sz="19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fi-FI" sz="19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Seuraavassa vaiheessa osa-alueita työstetään </a:t>
            </a:r>
            <a:r>
              <a:rPr lang="fi-FI" sz="19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hyte</a:t>
            </a:r>
            <a:r>
              <a:rPr lang="fi-FI" sz="19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-jaoston kanssa</a:t>
            </a:r>
            <a:r>
              <a:rPr lang="fi-FI" sz="19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+ yhteenveto; toimii + </a:t>
            </a:r>
            <a:r>
              <a:rPr lang="fi-FI" sz="19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Tarpeet-tavoitteet-toimenpiteet-arviointi-seuranta</a:t>
            </a:r>
            <a:endParaRPr lang="fi-FI" sz="19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fi-FI" sz="19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Tämän jälkeen tarkennukset sivistys- ja hyvinvointityöryhmässä.</a:t>
            </a:r>
            <a:endParaRPr lang="fi-FI" sz="19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fi-FI" sz="19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Muita lakisääteisiä hv-suunnitelmia ovat lasten- ja nuorten hv-suunnitelma sekä ikääntyneen väestön hv-suunnitelma. Jälkimmäisessä nykytilan tarkastelu yhdessä vanhus- ja vammaisneuvoston kanssa tärkeää.</a:t>
            </a:r>
            <a:endParaRPr lang="fi-FI" sz="19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fi-FI" sz="1900" dirty="0">
                <a:highlight>
                  <a:srgbClr val="FFFF00"/>
                </a:highligh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i-FI" sz="1900" dirty="0">
                <a:effectLst/>
                <a:highlight>
                  <a:srgbClr val="FFFF00"/>
                </a:highligh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yksyllä käynnistyy myös laajan hyvinvointikertomustyön valmistelu yhtä aikaa </a:t>
            </a:r>
            <a:r>
              <a:rPr lang="fi-FI" sz="1900" dirty="0" err="1">
                <a:effectLst/>
                <a:highlight>
                  <a:srgbClr val="FFFF00"/>
                </a:highligh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Pohteen</a:t>
            </a:r>
            <a:r>
              <a:rPr lang="fi-FI" sz="1900" dirty="0">
                <a:effectLst/>
                <a:highlight>
                  <a:srgbClr val="FFFF00"/>
                </a:highligh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kanssa. </a:t>
            </a:r>
            <a:r>
              <a:rPr lang="fi-FI" sz="19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Lokakuussa toteutetaan </a:t>
            </a:r>
            <a:r>
              <a:rPr lang="fi-FI" sz="1900" dirty="0">
                <a:effectLst/>
                <a:highlight>
                  <a:srgbClr val="FFFF00"/>
                </a:highligh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kokemustiedonkeruu:</a:t>
            </a:r>
            <a:endParaRPr lang="fi-FI" sz="1900" dirty="0">
              <a:effectLst/>
              <a:highlight>
                <a:srgbClr val="FFFF00"/>
              </a:highlight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/>
            <a:r>
              <a:rPr lang="fi-FI" sz="19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1) </a:t>
            </a:r>
            <a:r>
              <a:rPr lang="fi-FI" sz="1900" dirty="0" err="1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ZekkiPro</a:t>
            </a:r>
            <a:r>
              <a:rPr lang="fi-FI" sz="19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 kysely 7-17v. (Hailuodossa tiedonkeruu 7-18.10.), josta informoidaan ensimmäisen kerran 17.9 vanhempainillassa jonka jälkeen erillisellä tiedotteella huoltajille sekä </a:t>
            </a:r>
          </a:p>
          <a:p>
            <a:pPr marL="457200"/>
            <a:r>
              <a:rPr lang="fi-FI" sz="19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2) Minun arkeni elämäni kyselyn avulla 1-31.10.2024 (yli 18v. kuntalaiset).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3EDD13-0768-9545-1343-8419B28CE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92B178-DFED-DC92-20E1-E1FE19FE3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1627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49DE39-4F7C-3781-46F2-61162DD26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Ajankohtaista – perusopetus ja muu sivistystoimiala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A1008F-F75F-E9C9-AD9B-F8EF6D251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>
                <a:highlight>
                  <a:srgbClr val="FFFF00"/>
                </a:highlight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Koulun o</a:t>
            </a:r>
            <a:r>
              <a:rPr lang="fi-FI" sz="2400" dirty="0">
                <a:effectLst/>
                <a:highlight>
                  <a:srgbClr val="FFFF00"/>
                </a:highlight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ppilasmäärä 81</a:t>
            </a:r>
          </a:p>
          <a:p>
            <a:pPr marL="0" indent="0">
              <a:buNone/>
            </a:pPr>
            <a:r>
              <a:rPr lang="fi-FI" sz="2400" dirty="0"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Henkilöstöasioita:</a:t>
            </a:r>
          </a:p>
          <a:p>
            <a:r>
              <a:rPr lang="fi-FI" sz="2400" dirty="0"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P</a:t>
            </a:r>
            <a:r>
              <a:rPr lang="fi-FI" sz="24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alveluassistenttiharjoittelijana 3kk sopimuksella hailuotolainen hlö</a:t>
            </a:r>
          </a:p>
          <a:p>
            <a:r>
              <a:rPr lang="fi-FI" sz="2400" dirty="0"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K</a:t>
            </a:r>
            <a:r>
              <a:rPr lang="fi-FI" sz="24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oulunkäyntiohjaajan tehtävät täytetty syyslukukaudeksi</a:t>
            </a:r>
          </a:p>
          <a:p>
            <a:r>
              <a:rPr lang="fi-FI" sz="2400" dirty="0"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H</a:t>
            </a:r>
            <a:r>
              <a:rPr lang="fi-FI" sz="24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enkilökunnassa kaksi pitempää poissaoloa. Tällä hetkellä täytettävänä luokanopettajan sijaisuus loppuvuodeksi.</a:t>
            </a:r>
          </a:p>
          <a:p>
            <a:r>
              <a:rPr lang="fi-FI" sz="24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Erityisopettajan sijaisuus täytetty varhaiskasvatuksen opettajalla.</a:t>
            </a:r>
            <a:endParaRPr lang="fi-FI" sz="2400" dirty="0">
              <a:latin typeface="+mn-lt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707E84F-D20F-62BB-7862-428DDC704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BCFA619-9461-8D0B-3338-4CF71A320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9605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B00190-2881-D383-D065-7FFE85EBC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Ajankohtaista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43F271-6368-CDB6-FB8A-BCBE8EE23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tabLst>
                <a:tab pos="457200" algn="l"/>
              </a:tabLst>
            </a:pPr>
            <a:r>
              <a:rPr lang="fi-FI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Pihahanke</a:t>
            </a:r>
            <a:r>
              <a:rPr lang="fi-FI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on aloitettu ja kasvihuone + terassi rakennettu - kiitos Pertti Teron!</a:t>
            </a:r>
            <a:endParaRPr lang="fi-FI" sz="1800" dirty="0">
              <a:solidFill>
                <a:srgbClr val="000000"/>
              </a:solidFill>
              <a:effectLst/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tabLst>
                <a:tab pos="457200" algn="l"/>
              </a:tabLst>
            </a:pPr>
            <a:r>
              <a:rPr lang="fi-FI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Aiomme hankkia projektiin kuuluvia asioita alennuksella syksyn aikana</a:t>
            </a:r>
            <a:endParaRPr lang="fi-FI" sz="1800" dirty="0">
              <a:solidFill>
                <a:srgbClr val="000000"/>
              </a:solidFill>
              <a:effectLst/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tabLst>
                <a:tab pos="457200" algn="l"/>
              </a:tabLst>
            </a:pPr>
            <a:r>
              <a:rPr lang="fi-FI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Projektista tullut tilille 8700,- ja käytetty noin 2 000,-</a:t>
            </a:r>
            <a:endParaRPr lang="fi-FI" sz="1800" dirty="0">
              <a:solidFill>
                <a:srgbClr val="000000"/>
              </a:solidFill>
              <a:effectLst/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tabLst>
                <a:tab pos="457200" algn="l"/>
              </a:tabLst>
            </a:pPr>
            <a:r>
              <a:rPr lang="fi-FI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Pienryhmätoimintaa</a:t>
            </a:r>
            <a:r>
              <a:rPr lang="fi-FI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kehitetty </a:t>
            </a:r>
            <a:endParaRPr lang="fi-FI" sz="1800" dirty="0">
              <a:solidFill>
                <a:srgbClr val="000000"/>
              </a:solidFill>
              <a:effectLst/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tabLst>
                <a:tab pos="457200" algn="l"/>
              </a:tabLst>
            </a:pPr>
            <a:r>
              <a:rPr lang="fi-FI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Suunnitteilla ostopalveluna Perhepäivähoitaja</a:t>
            </a:r>
            <a:r>
              <a:rPr lang="fi-FI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, joka toisi säästöä ja helpottaisi vakituisen henkilökunnan kuormitusta, palaveri asiasta huomenna mahdollisen hailuotolaisen yrityksen kanssa </a:t>
            </a:r>
          </a:p>
          <a:p>
            <a:pPr>
              <a:tabLst>
                <a:tab pos="457200" algn="l"/>
              </a:tabLst>
            </a:pPr>
            <a:r>
              <a:rPr lang="fi-FI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Palkkasäästöjä</a:t>
            </a:r>
            <a:r>
              <a:rPr lang="fi-FI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vuonna 2025 noin 40 000 euroa lisäksi saatu palkkatukea 23 000. Jo vuonna  2024 palkkasäästöt on noin 30-40 000 euroa tuki huomioiden vuoteen 2023 verrattuna.</a:t>
            </a:r>
            <a:endParaRPr lang="fi-FI" sz="1800" dirty="0">
              <a:solidFill>
                <a:srgbClr val="000000"/>
              </a:solidFill>
              <a:effectLst/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fi-FI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Liikunta: </a:t>
            </a:r>
            <a:r>
              <a:rPr lang="fi-FI" sz="18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Liikuntapuistohanke maksettu liikunnan käyttötaloudesta noin 34 000 euroa, tukea saatu v 2024 7200 euroa, lisäksi valtuuston 2023 päätöksellä testamenttivarojen kohdentaminen. Asfaltti käsittely kesken, johon haettu talousarviomuutosta 2024.</a:t>
            </a:r>
            <a:endParaRPr lang="fi-FI" sz="1800" dirty="0">
              <a:effectLst/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7AD5DD1-311F-E403-5446-467E9FCEF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B37F807-BB7C-1B56-2D64-AD23C4A6D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1881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D447C4-FFD5-41E6-48AF-F5E953546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Ajankohtaista – tekniset palvelut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B7C846-423B-CB83-77A4-0D42DCFA8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sisäisten ja ulkoisten vuokrien päivitykset</a:t>
            </a:r>
            <a:endParaRPr lang="fi-FI" sz="2000" dirty="0">
              <a:solidFill>
                <a:srgbClr val="000000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i-FI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Oulun seudun virkistys- ja vapaa-ajanalueiden suunnitelma, VIVA</a:t>
            </a:r>
            <a:endParaRPr lang="fi-FI" sz="2000" dirty="0">
              <a:solidFill>
                <a:srgbClr val="000000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i-FI" sz="2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Kunnat ja kiinteistöt verkostohanke</a:t>
            </a:r>
            <a:endParaRPr lang="fi-FI" sz="2000" dirty="0">
              <a:solidFill>
                <a:srgbClr val="000000"/>
              </a:solidFill>
              <a:effectLst/>
              <a:highlight>
                <a:srgbClr val="FFFF00"/>
              </a:highlight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i-FI" sz="2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Marjaniemen jätehuoltosuunnitelma</a:t>
            </a:r>
            <a:endParaRPr lang="fi-FI" sz="2000" dirty="0">
              <a:solidFill>
                <a:srgbClr val="000000"/>
              </a:solidFill>
              <a:effectLst/>
              <a:highlight>
                <a:srgbClr val="FFFF00"/>
              </a:highlight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i-FI" sz="20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Mäntyvilikin</a:t>
            </a:r>
            <a:r>
              <a:rPr lang="fi-FI" sz="2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rt:n</a:t>
            </a:r>
            <a:r>
              <a:rPr lang="fi-FI" sz="2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purku-urakka (n. 2 viikkoa) valmis lokakuun loppuun mennessä</a:t>
            </a:r>
            <a:endParaRPr lang="fi-FI" sz="2000" dirty="0">
              <a:solidFill>
                <a:srgbClr val="000000"/>
              </a:solidFill>
              <a:effectLst/>
              <a:highlight>
                <a:srgbClr val="FFFF00"/>
              </a:highlight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i-FI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viranomaiskatselmuksia ja -tarkastuksia</a:t>
            </a:r>
            <a:endParaRPr lang="fi-FI" sz="2000" dirty="0">
              <a:solidFill>
                <a:srgbClr val="000000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i-FI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lupa-asioita</a:t>
            </a:r>
            <a:endParaRPr lang="fi-FI" sz="2000" dirty="0">
              <a:solidFill>
                <a:srgbClr val="000000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921AE75-8CD1-E274-3CC3-556EC3D67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51C3DD-F8CC-8F37-18B4-3EEA9F1D7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4307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Hailuodon kunta">
      <a:dk1>
        <a:sysClr val="windowText" lastClr="000000"/>
      </a:dk1>
      <a:lt1>
        <a:sysClr val="window" lastClr="FFFFFF"/>
      </a:lt1>
      <a:dk2>
        <a:srgbClr val="354866"/>
      </a:dk2>
      <a:lt2>
        <a:srgbClr val="E6E7E8"/>
      </a:lt2>
      <a:accent1>
        <a:srgbClr val="354866"/>
      </a:accent1>
      <a:accent2>
        <a:srgbClr val="B881A9"/>
      </a:accent2>
      <a:accent3>
        <a:srgbClr val="90A63A"/>
      </a:accent3>
      <a:accent4>
        <a:srgbClr val="939598"/>
      </a:accent4>
      <a:accent5>
        <a:srgbClr val="1B75BC"/>
      </a:accent5>
      <a:accent6>
        <a:srgbClr val="CEBEB0"/>
      </a:accent6>
      <a:hlink>
        <a:srgbClr val="1B75BC"/>
      </a:hlink>
      <a:folHlink>
        <a:srgbClr val="B881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5EA9964075F64AA86D1C478DCECE5B" ma:contentTypeVersion="5" ma:contentTypeDescription="Create a new document." ma:contentTypeScope="" ma:versionID="a36b3d7034095a3dbb6e9c93dd0ab098">
  <xsd:schema xmlns:xsd="http://www.w3.org/2001/XMLSchema" xmlns:xs="http://www.w3.org/2001/XMLSchema" xmlns:p="http://schemas.microsoft.com/office/2006/metadata/properties" xmlns:ns3="ada5d90f-3f61-4181-9381-da0013357f86" xmlns:ns4="c467c151-4e57-4a36-8897-002d59099b42" targetNamespace="http://schemas.microsoft.com/office/2006/metadata/properties" ma:root="true" ma:fieldsID="890b71f0191c687dc2461c0a06977dea" ns3:_="" ns4:_="">
    <xsd:import namespace="ada5d90f-3f61-4181-9381-da0013357f86"/>
    <xsd:import namespace="c467c151-4e57-4a36-8897-002d59099b4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a5d90f-3f61-4181-9381-da0013357f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7c151-4e57-4a36-8897-002d59099b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542E9A-751C-48F8-AC21-59DA0A1362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a5d90f-3f61-4181-9381-da0013357f86"/>
    <ds:schemaRef ds:uri="c467c151-4e57-4a36-8897-002d59099b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2A6409-ED95-44A1-80DA-D484CA151E99}">
  <ds:schemaRefs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c467c151-4e57-4a36-8897-002d59099b42"/>
    <ds:schemaRef ds:uri="ada5d90f-3f61-4181-9381-da0013357f8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171B852-F788-4DC0-9784-3294D0B446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3313</TotalTime>
  <Words>529</Words>
  <Application>Microsoft Office PowerPoint</Application>
  <PresentationFormat>Näytössä katseltava diaesitys (4:3)</PresentationFormat>
  <Paragraphs>76</Paragraphs>
  <Slides>7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4" baseType="lpstr">
      <vt:lpstr>-apple-system</vt:lpstr>
      <vt:lpstr>Aptos</vt:lpstr>
      <vt:lpstr>Aptos Narrow</vt:lpstr>
      <vt:lpstr>Arial</vt:lpstr>
      <vt:lpstr>Calibri</vt:lpstr>
      <vt:lpstr>Gisha</vt:lpstr>
      <vt:lpstr>Office-teema</vt:lpstr>
      <vt:lpstr>    </vt:lpstr>
      <vt:lpstr> Talouden toteumaa 7/2024  (58,33%) </vt:lpstr>
      <vt:lpstr>Ajankohtaista - Hallinto</vt:lpstr>
      <vt:lpstr>Ajankohtaista - Hallinto</vt:lpstr>
      <vt:lpstr>Ajankohtaista – perusopetus ja muu sivistystoimiala</vt:lpstr>
      <vt:lpstr>Ajankohtaista</vt:lpstr>
      <vt:lpstr>Ajankohtaista – tekniset palvelut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Eeva Ojala</dc:creator>
  <cp:lastModifiedBy>Maarit Alikoski</cp:lastModifiedBy>
  <cp:revision>169</cp:revision>
  <cp:lastPrinted>2023-10-31T15:19:59Z</cp:lastPrinted>
  <dcterms:created xsi:type="dcterms:W3CDTF">2016-02-03T09:26:05Z</dcterms:created>
  <dcterms:modified xsi:type="dcterms:W3CDTF">2024-09-17T14:54:56Z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0x0101002C5EA9964075F64AA86D1C478DCECE5B</vt:lpwstr>
  </property>
</Properties>
</file>