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7" r:id="rId5"/>
    <p:sldId id="265" r:id="rId6"/>
    <p:sldId id="258" r:id="rId7"/>
    <p:sldId id="259" r:id="rId8"/>
    <p:sldId id="264" r:id="rId9"/>
    <p:sldId id="261" r:id="rId10"/>
    <p:sldId id="263" r:id="rId11"/>
    <p:sldId id="262" r:id="rId12"/>
    <p:sldId id="260" r:id="rId13"/>
  </p:sldIdLst>
  <p:sldSz cx="9144000" cy="6858000" type="screen4x3"/>
  <p:notesSz cx="6792913" cy="9925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354866"/>
    <a:srgbClr val="90A63A"/>
    <a:srgbClr val="1B75BC"/>
    <a:srgbClr val="CEBEB0"/>
    <a:srgbClr val="B8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84" autoAdjust="0"/>
  </p:normalViewPr>
  <p:slideViewPr>
    <p:cSldViewPr>
      <p:cViewPr varScale="1">
        <p:scale>
          <a:sx n="74" d="100"/>
          <a:sy n="74" d="100"/>
        </p:scale>
        <p:origin x="1714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6056-D1C3-431A-973D-83CEE3658F4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etri.partala@hailuoto.fi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Hailuodon liikuntapuisto -hanke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400" dirty="0"/>
              <a:t>Petri Partala</a:t>
            </a:r>
          </a:p>
        </p:txBody>
      </p:sp>
    </p:spTree>
    <p:extLst>
      <p:ext uri="{BB962C8B-B14F-4D97-AF65-F5344CB8AC3E}">
        <p14:creationId xmlns:p14="http://schemas.microsoft.com/office/powerpoint/2010/main" val="23865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43ACE8-6E3C-DEAB-9C38-9A2E06B2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/>
              <a:t>Hailuodon liikuntapuisto -hanke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B42ECB-2510-EC1D-98B0-F8C6D451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Liikuntapuiston hankittavat välineet ja hinnat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ekonurmi, saadaan lahjoituksena Oulusta (kuljetus- ja asennuskustannukset hankkeeseen)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Katukoristelineet; 800,00 €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siirrettävä tennispylväät ja verkko: 2000,00 €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ählymaalit: 150,00 €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21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8DFD8-F6AC-6FC4-93B0-AB9A1813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/>
              <a:t>Hailuodon liikuntapuisto -hanke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F7F17-CBB4-1CAE-9FA9-BF8E0223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3305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-    </a:t>
            </a:r>
            <a:r>
              <a:rPr lang="fi-FI" sz="2000" dirty="0">
                <a:latin typeface="+mn-lt"/>
              </a:rPr>
              <a:t>urheilukentän heikosta kunnosta on tullut palautetta kuntalaisilta</a:t>
            </a:r>
          </a:p>
          <a:p>
            <a:pPr>
              <a:buFontTx/>
              <a:buChar char="-"/>
            </a:pPr>
            <a:r>
              <a:rPr lang="fi-FI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uistelualueen perusparantamisesta ja laajentamisesta aloite on tullut kuntalaisilta </a:t>
            </a:r>
            <a:r>
              <a:rPr lang="fi-FI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vuosien 2022 ja 2023 aikana</a:t>
            </a:r>
          </a:p>
          <a:p>
            <a:pPr marL="0" indent="0">
              <a:buNone/>
            </a:pP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    </a:t>
            </a:r>
            <a:r>
              <a:rPr lang="fi-FI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eskustelutilaisuus pidettiin joulukuussa 2023</a:t>
            </a:r>
            <a:endParaRPr lang="fi-FI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dirty="0">
              <a:latin typeface="+mn-lt"/>
            </a:endParaRPr>
          </a:p>
          <a:p>
            <a:pPr>
              <a:buFontTx/>
              <a:buChar char="-"/>
            </a:pPr>
            <a:r>
              <a:rPr lang="fi-FI" sz="2000" dirty="0">
                <a:latin typeface="+mn-lt"/>
              </a:rPr>
              <a:t>hanke esitellään keväällä 2024 kunnanhallituksessa ja kunnan sivistys- ja </a:t>
            </a:r>
          </a:p>
          <a:p>
            <a:pPr marL="0" indent="0">
              <a:buNone/>
            </a:pPr>
            <a:r>
              <a:rPr lang="fi-FI" sz="2000" dirty="0">
                <a:latin typeface="+mn-lt"/>
              </a:rPr>
              <a:t>       hyvinvointilautakunnassa</a:t>
            </a:r>
          </a:p>
          <a:p>
            <a:pPr marL="0" indent="0">
              <a:buNone/>
            </a:pPr>
            <a:r>
              <a:rPr lang="fi-FI" sz="2000" dirty="0">
                <a:latin typeface="+mn-lt"/>
              </a:rPr>
              <a:t> -     nuorisovaltuuston ja vanhus- ja vammaisneuvoston ehdotuksia mm.    </a:t>
            </a:r>
          </a:p>
          <a:p>
            <a:pPr marL="0" indent="0">
              <a:buNone/>
            </a:pPr>
            <a:r>
              <a:rPr lang="fi-FI" sz="2000" dirty="0">
                <a:latin typeface="+mn-lt"/>
              </a:rPr>
              <a:t>       esteettömyydestä ja yhdenvertaisuudesta kuunnellaan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406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Petri Partala</a:t>
            </a:r>
          </a:p>
          <a:p>
            <a:r>
              <a:rPr lang="fi-FI" dirty="0"/>
              <a:t>Vapaa-aikasihteeri</a:t>
            </a:r>
          </a:p>
          <a:p>
            <a:r>
              <a:rPr lang="fi-FI" dirty="0"/>
              <a:t>Hailuodon kunta</a:t>
            </a:r>
          </a:p>
          <a:p>
            <a:r>
              <a:rPr lang="fi-FI" dirty="0">
                <a:hlinkClick r:id="rId2"/>
              </a:rPr>
              <a:t>petri.partala@hailuoto.fi</a:t>
            </a:r>
            <a:endParaRPr lang="fi-FI" dirty="0"/>
          </a:p>
          <a:p>
            <a:r>
              <a:rPr lang="fi-FI" dirty="0"/>
              <a:t>0444973566</a:t>
            </a:r>
          </a:p>
        </p:txBody>
      </p:sp>
    </p:spTree>
    <p:extLst>
      <p:ext uri="{BB962C8B-B14F-4D97-AF65-F5344CB8AC3E}">
        <p14:creationId xmlns:p14="http://schemas.microsoft.com/office/powerpoint/2010/main" val="38533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457197"/>
          </a:xfrm>
        </p:spPr>
        <p:txBody>
          <a:bodyPr>
            <a:noAutofit/>
          </a:bodyPr>
          <a:lstStyle/>
          <a:p>
            <a:r>
              <a:rPr lang="fi-FI" sz="2800" dirty="0"/>
              <a:t>Hailuodon liikuntapuisto -hanke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31249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Hailuodon liikuntapuiston rakentaminen; luistelualueen ja urheilukentän alueen perusparantaminen ja kehittäminen.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Liikuntapuistoon asfaltoitu kenttä, jossa talvisin on jääkiekkokaukalo ja lisäluistelualue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Kesäisin alueelle tulee tenniskenttä, katukoriskenttä, ulkosählyalue ja minigolfrata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Alue on kaikille avoin ja esteetön  liikuntapaikka ja lisää kuntalaisten liikkumisen ja yhteisöllisyyden määrää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Urheilukentälle hankitaan tekonurmi nykyisen hiekkakentän tilalle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23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D9384-8F85-98B1-411C-C8E6F363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Hailuodon liikuntapuisto -hanke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9F0046-5578-122B-BD32-606B6EB2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Liikuntalaki:5 §  Kunnan vastuu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Yleisten edellytysten luominen liikunnalle paikallistasolla on kuntien tehtävä. Kunnan tulee luoda edellytyksiä kunnan asukkaiden liikunnalle: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järjestämällä liikuntapalveluja sekä terveyttä ja hyvinvointia edistävää liikuntaa eri kohderyhmät huomioon ottaen;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tukemalla kansalaistoimintaa mukaan lukien seuratoiminta; sekä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rakentamalla ja ylläpitämällä liikuntapaikkoja.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Edellä 1 momentissa tarkoitettujen tehtävien toteuttamisen kunnassa tulee tapahtua eri toimialojen yhteistyönä sekä kehittämällä paikallista, kuntien välistä ja alueellista yhteistyötä sekä huolehtimalla tarvittaessa muista paikallisiin olosuhteisiin ja tarpeisiin sopivista toimintamuodoista.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Kunnan tulee kuulla asukkaitaan liikuntaa koskevissa keskeisissä päätöksissä osana kuntalain (365/1995) 27 §:ssä säädettyä kunnan velvollisuutta huolehtia asukkaiden osallistumis- ja vaikuttamismahdollisuuksista. Kunnan tulee arvioida asukkaittensa liikunta-aktiivisuutta osana terveydenhuoltolain (1326/2010) 12 §:ssä tarkoitettua terveyden ja hyvinvoinnin edistämistä.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15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3450C8-855B-D39E-901D-5D0CDE9E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Hailuodon liikuntapuisto -hanke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743D1B-EFB3-EA13-CAC7-5E8E34F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385"/>
              </a:spcBef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Urheilukentän nykytila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800" dirty="0">
                <a:effectLst/>
                <a:latin typeface="+mj-lt"/>
                <a:ea typeface="Calibri" panose="020F0502020204030204" pitchFamily="34" charset="0"/>
              </a:rPr>
              <a:t>Urheilukenttä on perustettu 1985 ja kenttäalue peruskorjattu 2019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800" dirty="0">
                <a:latin typeface="+mj-lt"/>
                <a:ea typeface="Calibri" panose="020F0502020204030204" pitchFamily="34" charset="0"/>
              </a:rPr>
              <a:t>Pohjatyöt tehty, mahdollistaa tekonurmen asentamisen</a:t>
            </a:r>
            <a:endParaRPr lang="fi-FI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800" dirty="0">
                <a:effectLst/>
                <a:latin typeface="+mj-lt"/>
                <a:ea typeface="Calibri" panose="020F0502020204030204" pitchFamily="34" charset="0"/>
              </a:rPr>
              <a:t>Kenttä on kivituhkapintainen ovaalinmuotoinen alue, jota kiertää juoksurata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800" dirty="0">
                <a:effectLst/>
                <a:latin typeface="+mj-lt"/>
                <a:ea typeface="Calibri" panose="020F0502020204030204" pitchFamily="34" charset="0"/>
              </a:rPr>
              <a:t>Hankkeessa on tarkoitus kunnostaa urheilukentän osio asentamalla sinne tekonurmi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800" dirty="0">
                <a:latin typeface="+mj-lt"/>
                <a:ea typeface="Calibri" panose="020F0502020204030204" pitchFamily="34" charset="0"/>
              </a:rPr>
              <a:t>u</a:t>
            </a:r>
            <a:r>
              <a:rPr lang="fi-FI" sz="1800" dirty="0">
                <a:effectLst/>
                <a:latin typeface="+mj-lt"/>
                <a:ea typeface="Calibri" panose="020F0502020204030204" pitchFamily="34" charset="0"/>
              </a:rPr>
              <a:t>rheilukenttä on koulun käytössä liikuntatunneilla, joissa tarvitaan kenttää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800" dirty="0">
                <a:effectLst/>
                <a:latin typeface="+mj-lt"/>
                <a:ea typeface="Calibri" panose="020F0502020204030204" pitchFamily="34" charset="0"/>
              </a:rPr>
              <a:t>kaikenikäiset kuntalaiset ovat pelanneet joka kesä jalkapalloa ja pesäpalloa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800" dirty="0">
                <a:effectLst/>
                <a:latin typeface="+mj-lt"/>
                <a:ea typeface="Calibri" panose="020F0502020204030204" pitchFamily="34" charset="0"/>
              </a:rPr>
              <a:t>kenttä on epätasainen, liukas, pehmeä ja pölyävä sekä epäturvallinen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-     Kentä</a:t>
            </a:r>
            <a:r>
              <a:rPr lang="fi-FI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 käyttö vähentynyt huonokuntoisuuden takia</a:t>
            </a:r>
            <a:endParaRPr lang="fi-FI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69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C8581-A6EB-5497-99BA-0D7E2D82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Hailuodon liikuntapuisto -hanke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F1D16A-3DCA-C19E-194D-3F5066D9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Luistelualueen nykytila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Tällä hetkellä kunnan ainoalla luistelualueella on käytössä vain jääkiekkokaukalo vailla pelkästään luisteluun suunnattua aluetta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Suurten käyttäjämäärien mukana tuleva haaste on jääkiekon harrastajien ja muuten luistelevien sovittaminen alueelle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Tämän lisäksi luistelualueen pohja on epätasainen ja pohjana oleva asfaltti on kulunut ja rispaantunut, että jäänteko turvalliseksi ja edes kohtuulliseksi alustaksi harrastaa, on todella vaikeaa.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Hankkeen tavoitteena on parantaa luistelualuetta laajentamalla kaukalon ympärille lisäluistelualue lisäämään lasten, nuorten ja lapsiperheiden harrastusta.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17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Hailuodon liikuntapuisto -hanke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i-FI" sz="2100" dirty="0"/>
          </a:p>
          <a:p>
            <a:pPr marL="0" indent="0">
              <a:buNone/>
            </a:pPr>
            <a:r>
              <a:rPr lang="fi-FI" sz="2200" dirty="0">
                <a:latin typeface="+mn-lt"/>
              </a:rPr>
              <a:t>Luistelualue ja urheilukentän kehittäminen</a:t>
            </a:r>
          </a:p>
          <a:p>
            <a:pPr marL="0" indent="0">
              <a:buNone/>
            </a:pPr>
            <a:endParaRPr lang="fi-FI" sz="2200" dirty="0">
              <a:latin typeface="+mn-lt"/>
            </a:endParaRPr>
          </a:p>
          <a:p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Liikunnalla on todella suuri merkitys hailuotolaisten elämässä</a:t>
            </a:r>
          </a:p>
          <a:p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Tällä hetkellä liikuntapaikkojen peruskorjaus on ajankohtainen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Harrastajamäärät ovat suuret,  talvisin luistelu on kunnan suosituin liikuntamuoto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Tällä hetkellä kunnan ainoalla luistelualueella on käytössä vain jääkiekkokaukalo vailla pelkästään luisteluun suunnattua aluetta.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yleisurheilukenttä on hiekkapohjainen, jalkapalloon ja pesäpalloon erittäin huono alusta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lajit ovat suosittuja liikuntamuotoja kesäaikoina kaikenikäisten kuntalaisten  keskuudessa.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Hankkeen myötä kentälle olisi tarkoitus hankkia tekonurmialusta parantamaan liikkumisen olosuhteita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Tekonurmi saadaan lahjoituksena Oulun kaupungilta yhdessä Limingan kunnan kanssa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Tämä tekonurmen kierrätys noudattaa kestävän kehityksen periaatteita ja säästää Oulun kaupungin kierrätysmaksuilta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Lisäkustannuksia tekonurmen asennuksesta tulee kuitenkin olemaan, mm. kuljetus- ja maton kiinnitys</a:t>
            </a:r>
          </a:p>
          <a:p>
            <a:endParaRPr lang="fi-FI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23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Hailuodon liikuntapuisto -hanke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3305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Hankkeen aikataulu ja rahoitus, </a:t>
            </a:r>
            <a:r>
              <a:rPr lang="fi-FI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oimenpiteet ja karkea kustannusarvio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Alkukesä 2024: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Urheilukentän pinnan tasoittaminen ja tekonurmen asentaminen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Kesä/syksy 2024: puuston poistaminen laajennusalueelta ja maansiirtotyöt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i-FI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kesä/syksy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2025: Luistelualueen pohjan parantaminen; vanhan asfaltin poisto, pohjan laajentaminen, tasoittaminen, profilointi ja asfaltointi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73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1418C9-4513-83ED-6A34-5152EF16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/>
              <a:t>Hailuodon liikuntapuisto -hanke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B0F604-757C-28DC-D6E0-C89170881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200" b="1" dirty="0"/>
              <a:t>Toimenpiteet ja rakennustapaselostus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dirty="0"/>
              <a:t>Jääkiekkokaukalon pohja ja lisäluistelualue:</a:t>
            </a:r>
          </a:p>
          <a:p>
            <a:pPr marL="0" indent="0">
              <a:buNone/>
            </a:pPr>
            <a:endParaRPr lang="fi-FI" sz="1200" dirty="0"/>
          </a:p>
          <a:p>
            <a:pPr>
              <a:buFontTx/>
              <a:buChar char="-"/>
            </a:pPr>
            <a:r>
              <a:rPr lang="fi-FI" sz="1200" dirty="0"/>
              <a:t>Vanhan asfaltin poisto ja poiskuljetus nykyisen kaukalon alueelta </a:t>
            </a:r>
          </a:p>
          <a:p>
            <a:pPr>
              <a:buFontTx/>
              <a:buChar char="-"/>
            </a:pPr>
            <a:r>
              <a:rPr lang="fi-FI" sz="1200" dirty="0"/>
              <a:t>Lisäluistelualueelta puuston poisto ja kantojen jyrsintä</a:t>
            </a:r>
          </a:p>
          <a:p>
            <a:pPr>
              <a:buFontTx/>
              <a:buChar char="-"/>
            </a:pPr>
            <a:r>
              <a:rPr lang="fi-FI" sz="1200" dirty="0"/>
              <a:t>Lisäluistelualueelle maansiirtotyöt: maa-aineksen kuorinta ja tasoitus, täyttöhiekka ja kantavan murskeenajo, levitys ja tiivistys</a:t>
            </a:r>
          </a:p>
          <a:p>
            <a:pPr>
              <a:buFontTx/>
              <a:buChar char="-"/>
            </a:pPr>
            <a:r>
              <a:rPr lang="fi-FI" sz="1200" dirty="0"/>
              <a:t>Koko luistelualueen tasoitus ja profilointi</a:t>
            </a:r>
          </a:p>
          <a:p>
            <a:pPr>
              <a:buFontTx/>
              <a:buChar char="-"/>
            </a:pPr>
            <a:r>
              <a:rPr lang="fi-FI" sz="1200" dirty="0"/>
              <a:t>Koko luistelualueen asfaltointi</a:t>
            </a:r>
          </a:p>
          <a:p>
            <a:pPr>
              <a:buFontTx/>
              <a:buChar char="-"/>
            </a:pPr>
            <a:endParaRPr lang="fi-FI" sz="1200" dirty="0"/>
          </a:p>
          <a:p>
            <a:pPr marL="0" indent="0">
              <a:buNone/>
            </a:pPr>
            <a:r>
              <a:rPr lang="fi-FI" sz="1200" dirty="0"/>
              <a:t>Urheilukentän tekonurmen asennus:</a:t>
            </a:r>
          </a:p>
          <a:p>
            <a:pPr marL="0" indent="0">
              <a:buNone/>
            </a:pPr>
            <a:endParaRPr lang="fi-FI" sz="1200" dirty="0"/>
          </a:p>
          <a:p>
            <a:pPr>
              <a:buFontTx/>
              <a:buChar char="-"/>
            </a:pPr>
            <a:r>
              <a:rPr lang="fi-FI" sz="1200" dirty="0"/>
              <a:t>Urheilukentän pohjan lanaus ja tiivistys, raakapohjan teko-&gt;kivituhkan levitys ja tiivistys</a:t>
            </a:r>
          </a:p>
          <a:p>
            <a:pPr>
              <a:buFontTx/>
              <a:buChar char="-"/>
            </a:pPr>
            <a:r>
              <a:rPr lang="fi-FI" sz="1200" dirty="0"/>
              <a:t>Tekonurmen nouto Oulusta</a:t>
            </a:r>
          </a:p>
          <a:p>
            <a:pPr>
              <a:buFontTx/>
              <a:buChar char="-"/>
            </a:pPr>
            <a:r>
              <a:rPr lang="fi-FI" sz="1200" dirty="0"/>
              <a:t>Pohjamaton/-nauhojen asennus</a:t>
            </a:r>
          </a:p>
          <a:p>
            <a:pPr>
              <a:buFontTx/>
              <a:buChar char="-"/>
            </a:pPr>
            <a:r>
              <a:rPr lang="fi-FI" sz="1200" dirty="0"/>
              <a:t>Tekonurmen asennus urheilukentälle; pyöräkoneella tekonurmen purku ja levitys kentälle, tekonurmen liimaus pohjamattoon/-nauhoihin</a:t>
            </a:r>
          </a:p>
          <a:p>
            <a:pPr>
              <a:buFontTx/>
              <a:buChar char="-"/>
            </a:pPr>
            <a:r>
              <a:rPr lang="fi-FI" sz="1200" dirty="0"/>
              <a:t>Kentän reunoille ratareunat estämään kumirouheen leviämistä</a:t>
            </a:r>
          </a:p>
          <a:p>
            <a:pPr>
              <a:buFontTx/>
              <a:buChar char="-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84213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3CBE1-9103-6F05-9942-47D531EC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3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Hailuodon liikuntapuisto -hanke</a:t>
            </a: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B067D694-DE24-C1F6-9B8E-B0E36CFD7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955855"/>
              </p:ext>
            </p:extLst>
          </p:nvPr>
        </p:nvGraphicFramePr>
        <p:xfrm>
          <a:off x="971600" y="1340769"/>
          <a:ext cx="6657290" cy="6252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874">
                  <a:extLst>
                    <a:ext uri="{9D8B030D-6E8A-4147-A177-3AD203B41FA5}">
                      <a16:colId xmlns:a16="http://schemas.microsoft.com/office/drawing/2014/main" val="2151865947"/>
                    </a:ext>
                  </a:extLst>
                </a:gridCol>
                <a:gridCol w="2269630">
                  <a:extLst>
                    <a:ext uri="{9D8B030D-6E8A-4147-A177-3AD203B41FA5}">
                      <a16:colId xmlns:a16="http://schemas.microsoft.com/office/drawing/2014/main" val="2210691387"/>
                    </a:ext>
                  </a:extLst>
                </a:gridCol>
                <a:gridCol w="2120786">
                  <a:extLst>
                    <a:ext uri="{9D8B030D-6E8A-4147-A177-3AD203B41FA5}">
                      <a16:colId xmlns:a16="http://schemas.microsoft.com/office/drawing/2014/main" val="799144093"/>
                    </a:ext>
                  </a:extLst>
                </a:gridCol>
              </a:tblGrid>
              <a:tr h="847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Kaukaloalueen asfaltin purku, jätteiden poisto, koko alueen (kaukalo+lisäalue)pohjan profilointi ja asfaltointi </a:t>
                      </a:r>
                      <a:endParaRPr lang="fi-F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yhteensä 3000 m2</a:t>
                      </a:r>
                      <a:endParaRPr lang="fi-F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54573,75 €</a:t>
                      </a:r>
                      <a:endParaRPr lang="fi-F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1082"/>
                  </a:ext>
                </a:extLst>
              </a:tr>
              <a:tr h="1887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Lisäalueen laajennus; puuston poistaminen ja siirto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Alueen jyrsintä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Kuorinta ja tasoitus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Täyttöhiekka, levitys ja tiivistys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Kantava murskekerros, levitys ja tiivistys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 </a:t>
                      </a:r>
                      <a:endParaRPr lang="fi-F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lisäalue 1200 m2</a:t>
                      </a:r>
                      <a:endParaRPr lang="fi-F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3600,00 €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13100,00 €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951568"/>
                  </a:ext>
                </a:extLst>
              </a:tr>
              <a:tr h="2085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Urheilukentän parantaminen: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Lumen linkous urheilukentältä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Tekonurmen kuljetus Oulusta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vanhan pinnan lanaus ja tiivistys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raakapohjat: kivituhka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levitystyöt koneella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tekonurmen asennus: konetyöt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Tekonurmen asennus: käsityöt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pohjanauhat tekonurmelle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tekonurmen liima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 </a:t>
                      </a:r>
                      <a:endParaRPr lang="fi-F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120,00 €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1930,00 €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1100,00 €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6800,00 €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1000,00 €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2000,00 €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428117"/>
                  </a:ext>
                </a:extLst>
              </a:tr>
              <a:tr h="277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Tarvittavat liikuntavälineet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 </a:t>
                      </a:r>
                      <a:endParaRPr lang="fi-F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2950,00 €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700041"/>
                  </a:ext>
                </a:extLst>
              </a:tr>
              <a:tr h="287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 </a:t>
                      </a:r>
                      <a:endParaRPr lang="fi-F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 yhteensä</a:t>
                      </a:r>
                      <a:endParaRPr lang="fi-F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103163,75</a:t>
                      </a:r>
                      <a:endParaRPr lang="fi-F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402121"/>
                  </a:ext>
                </a:extLst>
              </a:tr>
              <a:tr h="204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 </a:t>
                      </a:r>
                      <a:endParaRPr lang="fi-F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>
                          <a:effectLst/>
                        </a:rPr>
                        <a:t> </a:t>
                      </a:r>
                      <a:endParaRPr lang="fi-FI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</a:rPr>
                        <a:t> </a:t>
                      </a:r>
                      <a:endParaRPr lang="fi-FI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51214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D6F2791E-F623-0A6F-7409-36C786FE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5196" y="0"/>
            <a:ext cx="9849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22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852</Words>
  <Application>Microsoft Office PowerPoint</Application>
  <PresentationFormat>Näytössä katseltava diaesitys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Gisha</vt:lpstr>
      <vt:lpstr>Office-teema</vt:lpstr>
      <vt:lpstr>Hailuodon liikuntapuisto -hanke</vt:lpstr>
      <vt:lpstr>Hailuodon liikuntapuisto -hanke</vt:lpstr>
      <vt:lpstr>Hailuodon liikuntapuisto -hanke</vt:lpstr>
      <vt:lpstr>Hailuodon liikuntapuisto -hanke</vt:lpstr>
      <vt:lpstr>Hailuodon liikuntapuisto -hanke</vt:lpstr>
      <vt:lpstr>Hailuodon liikuntapuisto -hanke</vt:lpstr>
      <vt:lpstr>Hailuodon liikuntapuisto -hanke</vt:lpstr>
      <vt:lpstr>Hailuodon liikuntapuisto -hanke</vt:lpstr>
      <vt:lpstr>Hailuodon liikuntapuisto -hanke</vt:lpstr>
      <vt:lpstr>Hailuodon liikuntapuisto -hanke</vt:lpstr>
      <vt:lpstr>Hailuodon liikuntapuisto -hanke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timo viitanen</cp:lastModifiedBy>
  <cp:revision>42</cp:revision>
  <cp:lastPrinted>2024-04-05T09:39:04Z</cp:lastPrinted>
  <dcterms:created xsi:type="dcterms:W3CDTF">2016-02-03T09:26:05Z</dcterms:created>
  <dcterms:modified xsi:type="dcterms:W3CDTF">2024-04-17T04:26:00Z</dcterms:modified>
</cp:coreProperties>
</file>